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48"/>
  </p:notesMasterIdLst>
  <p:handoutMasterIdLst>
    <p:handoutMasterId r:id="rId49"/>
  </p:handoutMasterIdLst>
  <p:sldIdLst>
    <p:sldId id="368" r:id="rId2"/>
    <p:sldId id="369" r:id="rId3"/>
    <p:sldId id="420" r:id="rId4"/>
    <p:sldId id="370" r:id="rId5"/>
    <p:sldId id="371" r:id="rId6"/>
    <p:sldId id="372" r:id="rId7"/>
    <p:sldId id="375" r:id="rId8"/>
    <p:sldId id="456" r:id="rId9"/>
    <p:sldId id="444" r:id="rId10"/>
    <p:sldId id="445" r:id="rId11"/>
    <p:sldId id="446" r:id="rId12"/>
    <p:sldId id="422" r:id="rId13"/>
    <p:sldId id="413" r:id="rId14"/>
    <p:sldId id="423" r:id="rId15"/>
    <p:sldId id="382" r:id="rId16"/>
    <p:sldId id="383" r:id="rId17"/>
    <p:sldId id="385" r:id="rId18"/>
    <p:sldId id="440" r:id="rId19"/>
    <p:sldId id="386" r:id="rId20"/>
    <p:sldId id="387" r:id="rId21"/>
    <p:sldId id="388" r:id="rId22"/>
    <p:sldId id="393" r:id="rId23"/>
    <p:sldId id="394" r:id="rId24"/>
    <p:sldId id="447" r:id="rId25"/>
    <p:sldId id="448" r:id="rId26"/>
    <p:sldId id="431" r:id="rId27"/>
    <p:sldId id="432" r:id="rId28"/>
    <p:sldId id="441" r:id="rId29"/>
    <p:sldId id="442" r:id="rId30"/>
    <p:sldId id="433" r:id="rId31"/>
    <p:sldId id="455" r:id="rId32"/>
    <p:sldId id="410" r:id="rId33"/>
    <p:sldId id="434" r:id="rId34"/>
    <p:sldId id="449" r:id="rId35"/>
    <p:sldId id="450" r:id="rId36"/>
    <p:sldId id="451" r:id="rId37"/>
    <p:sldId id="452" r:id="rId38"/>
    <p:sldId id="453" r:id="rId39"/>
    <p:sldId id="454" r:id="rId40"/>
    <p:sldId id="424" r:id="rId41"/>
    <p:sldId id="425" r:id="rId42"/>
    <p:sldId id="426" r:id="rId43"/>
    <p:sldId id="427" r:id="rId44"/>
    <p:sldId id="428" r:id="rId45"/>
    <p:sldId id="439" r:id="rId46"/>
    <p:sldId id="312" r:id="rId47"/>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Rg st="1" end="39"/>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10E"/>
    <a:srgbClr val="FFFFFF"/>
    <a:srgbClr val="C7FF57"/>
    <a:srgbClr val="C49500"/>
    <a:srgbClr val="FFFF00"/>
    <a:srgbClr val="E9E6FC"/>
    <a:srgbClr val="FF0000"/>
    <a:srgbClr val="4584C3"/>
    <a:srgbClr val="E8E9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86" autoAdjust="0"/>
    <p:restoredTop sz="94434" autoAdjust="0"/>
  </p:normalViewPr>
  <p:slideViewPr>
    <p:cSldViewPr>
      <p:cViewPr varScale="1">
        <p:scale>
          <a:sx n="103" d="100"/>
          <a:sy n="103" d="100"/>
        </p:scale>
        <p:origin x="348" y="72"/>
      </p:cViewPr>
      <p:guideLst>
        <p:guide orient="horz" pos="2160"/>
        <p:guide pos="2880"/>
      </p:guideLst>
    </p:cSldViewPr>
  </p:slideViewPr>
  <p:outlineViewPr>
    <p:cViewPr>
      <p:scale>
        <a:sx n="33" d="100"/>
        <a:sy n="33" d="100"/>
      </p:scale>
      <p:origin x="0" y="5562"/>
    </p:cViewPr>
  </p:outlineViewPr>
  <p:notesTextViewPr>
    <p:cViewPr>
      <p:scale>
        <a:sx n="100" d="100"/>
        <a:sy n="100" d="100"/>
      </p:scale>
      <p:origin x="0" y="0"/>
    </p:cViewPr>
  </p:notesTextViewPr>
  <p:sorterViewPr>
    <p:cViewPr>
      <p:scale>
        <a:sx n="66" d="100"/>
        <a:sy n="66" d="100"/>
      </p:scale>
      <p:origin x="0" y="40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986076-F723-4317-A712-A88D63E2FCB8}" type="doc">
      <dgm:prSet loTypeId="urn:microsoft.com/office/officeart/2005/8/layout/vList2" loCatId="list" qsTypeId="urn:microsoft.com/office/officeart/2005/8/quickstyle/simple1" qsCatId="simple" csTypeId="urn:microsoft.com/office/officeart/2005/8/colors/accent1_4" csCatId="accent1" phldr="1"/>
      <dgm:spPr/>
      <dgm:t>
        <a:bodyPr/>
        <a:lstStyle/>
        <a:p>
          <a:endParaRPr lang="en-US"/>
        </a:p>
      </dgm:t>
    </dgm:pt>
    <dgm:pt modelId="{F7EA530A-1ACD-435B-9B79-8DF663F2F50C}">
      <dgm:prSet custT="1"/>
      <dgm:spPr>
        <a:scene3d>
          <a:camera prst="orthographicFront">
            <a:rot lat="0" lon="0" rev="0"/>
          </a:camera>
          <a:lightRig rig="balanced" dir="t">
            <a:rot lat="0" lon="0" rev="8700000"/>
          </a:lightRig>
        </a:scene3d>
        <a:sp3d>
          <a:bevelT w="190500" h="38100"/>
        </a:sp3d>
      </dgm:spPr>
      <dgm:t>
        <a:bodyPr/>
        <a:lstStyle/>
        <a:p>
          <a:pPr rtl="0"/>
          <a:r>
            <a:rPr lang="en-US" sz="1800" b="0" i="0" baseline="0" dirty="0" smtClean="0">
              <a:solidFill>
                <a:schemeClr val="accent5">
                  <a:lumMod val="20000"/>
                  <a:lumOff val="80000"/>
                </a:schemeClr>
              </a:solidFill>
              <a:latin typeface="+mn-lt"/>
            </a:rPr>
            <a:t>Trust </a:t>
          </a:r>
          <a:r>
            <a:rPr lang="en-US" sz="1600" b="0" i="0" baseline="0" dirty="0" smtClean="0">
              <a:solidFill>
                <a:schemeClr val="accent5">
                  <a:lumMod val="20000"/>
                  <a:lumOff val="80000"/>
                </a:schemeClr>
              </a:solidFill>
              <a:latin typeface="+mn-lt"/>
            </a:rPr>
            <a:t>	</a:t>
          </a:r>
          <a:endParaRPr lang="en-US" sz="1600" dirty="0">
            <a:solidFill>
              <a:schemeClr val="accent5">
                <a:lumMod val="20000"/>
                <a:lumOff val="80000"/>
              </a:schemeClr>
            </a:solidFill>
            <a:latin typeface="+mn-lt"/>
          </a:endParaRPr>
        </a:p>
      </dgm:t>
    </dgm:pt>
    <dgm:pt modelId="{97A77D54-E5B0-4674-B5AC-66B93A7C5E49}" type="parTrans" cxnId="{35087701-F2E9-4F8B-9622-3D41F1CF0F01}">
      <dgm:prSet/>
      <dgm:spPr/>
      <dgm:t>
        <a:bodyPr/>
        <a:lstStyle/>
        <a:p>
          <a:endParaRPr lang="en-US" sz="1800">
            <a:solidFill>
              <a:schemeClr val="accent5"/>
            </a:solidFill>
            <a:latin typeface="Trebuchet MS" pitchFamily="34" charset="0"/>
          </a:endParaRPr>
        </a:p>
      </dgm:t>
    </dgm:pt>
    <dgm:pt modelId="{BF6677D0-9EFF-494D-86F9-607066487F44}" type="sibTrans" cxnId="{35087701-F2E9-4F8B-9622-3D41F1CF0F01}">
      <dgm:prSet/>
      <dgm:spPr/>
      <dgm:t>
        <a:bodyPr/>
        <a:lstStyle/>
        <a:p>
          <a:endParaRPr lang="en-US" sz="1800">
            <a:solidFill>
              <a:schemeClr val="accent5"/>
            </a:solidFill>
            <a:latin typeface="Trebuchet MS" pitchFamily="34" charset="0"/>
          </a:endParaRPr>
        </a:p>
      </dgm:t>
    </dgm:pt>
    <dgm:pt modelId="{4C3FCBDA-0193-421A-8A88-C85F849994BE}">
      <dgm:prSet custT="1"/>
      <dgm:spPr>
        <a:scene3d>
          <a:camera prst="orthographicFront">
            <a:rot lat="0" lon="0" rev="0"/>
          </a:camera>
          <a:lightRig rig="balanced" dir="t">
            <a:rot lat="0" lon="0" rev="8700000"/>
          </a:lightRig>
        </a:scene3d>
        <a:sp3d>
          <a:bevelT w="190500" h="38100"/>
        </a:sp3d>
      </dgm:spPr>
      <dgm:t>
        <a:bodyPr/>
        <a:lstStyle/>
        <a:p>
          <a:pPr rtl="0"/>
          <a:r>
            <a:rPr lang="en-US" sz="1800" b="0" i="0" baseline="0" dirty="0" smtClean="0">
              <a:solidFill>
                <a:schemeClr val="tx1">
                  <a:lumMod val="75000"/>
                </a:schemeClr>
              </a:solidFill>
              <a:latin typeface="+mn-lt"/>
            </a:rPr>
            <a:t>Honesty</a:t>
          </a:r>
          <a:endParaRPr lang="en-US" sz="1800" dirty="0">
            <a:solidFill>
              <a:schemeClr val="tx1">
                <a:lumMod val="75000"/>
              </a:schemeClr>
            </a:solidFill>
            <a:latin typeface="+mn-lt"/>
          </a:endParaRPr>
        </a:p>
      </dgm:t>
    </dgm:pt>
    <dgm:pt modelId="{E9F04B98-2453-4E71-9BC3-A3822A71C40F}" type="parTrans" cxnId="{09D289CA-2DF0-4974-82E5-D563FE21D278}">
      <dgm:prSet/>
      <dgm:spPr/>
      <dgm:t>
        <a:bodyPr/>
        <a:lstStyle/>
        <a:p>
          <a:endParaRPr lang="en-US" sz="1800">
            <a:solidFill>
              <a:schemeClr val="accent5"/>
            </a:solidFill>
            <a:latin typeface="Trebuchet MS" pitchFamily="34" charset="0"/>
          </a:endParaRPr>
        </a:p>
      </dgm:t>
    </dgm:pt>
    <dgm:pt modelId="{86918FCD-DC78-47CD-82B0-490C4C92CD1A}" type="sibTrans" cxnId="{09D289CA-2DF0-4974-82E5-D563FE21D278}">
      <dgm:prSet/>
      <dgm:spPr/>
      <dgm:t>
        <a:bodyPr/>
        <a:lstStyle/>
        <a:p>
          <a:endParaRPr lang="en-US" sz="1800">
            <a:solidFill>
              <a:schemeClr val="accent5"/>
            </a:solidFill>
            <a:latin typeface="Trebuchet MS" pitchFamily="34" charset="0"/>
          </a:endParaRPr>
        </a:p>
      </dgm:t>
    </dgm:pt>
    <dgm:pt modelId="{27761166-98B4-4377-93E8-05A16F1F9780}">
      <dgm:prSet custT="1"/>
      <dgm:spPr>
        <a:scene3d>
          <a:camera prst="orthographicFront">
            <a:rot lat="0" lon="0" rev="0"/>
          </a:camera>
          <a:lightRig rig="balanced" dir="t">
            <a:rot lat="0" lon="0" rev="8700000"/>
          </a:lightRig>
        </a:scene3d>
        <a:sp3d>
          <a:bevelT w="190500" h="38100"/>
        </a:sp3d>
      </dgm:spPr>
      <dgm:t>
        <a:bodyPr/>
        <a:lstStyle/>
        <a:p>
          <a:pPr rtl="0"/>
          <a:r>
            <a:rPr lang="en-US" sz="1800" b="0" i="0" baseline="0" dirty="0" smtClean="0">
              <a:solidFill>
                <a:srgbClr val="FF0000"/>
              </a:solidFill>
              <a:latin typeface="+mn-lt"/>
            </a:rPr>
            <a:t>Integrity</a:t>
          </a:r>
          <a:endParaRPr lang="en-US" sz="1600" dirty="0">
            <a:solidFill>
              <a:srgbClr val="FF0000"/>
            </a:solidFill>
            <a:latin typeface="+mn-lt"/>
          </a:endParaRPr>
        </a:p>
      </dgm:t>
    </dgm:pt>
    <dgm:pt modelId="{A9DB2701-450B-4146-9994-6D40EBA8169B}" type="parTrans" cxnId="{85C8CEC5-4F3A-4C71-BC5C-78BDC6A2D56A}">
      <dgm:prSet/>
      <dgm:spPr/>
      <dgm:t>
        <a:bodyPr/>
        <a:lstStyle/>
        <a:p>
          <a:endParaRPr lang="en-US" sz="1800">
            <a:solidFill>
              <a:schemeClr val="accent5"/>
            </a:solidFill>
            <a:latin typeface="Trebuchet MS" pitchFamily="34" charset="0"/>
          </a:endParaRPr>
        </a:p>
      </dgm:t>
    </dgm:pt>
    <dgm:pt modelId="{C2518BDD-3D32-46BC-B0DE-552229E8DF4F}" type="sibTrans" cxnId="{85C8CEC5-4F3A-4C71-BC5C-78BDC6A2D56A}">
      <dgm:prSet/>
      <dgm:spPr/>
      <dgm:t>
        <a:bodyPr/>
        <a:lstStyle/>
        <a:p>
          <a:endParaRPr lang="en-US" sz="1800">
            <a:solidFill>
              <a:schemeClr val="accent5"/>
            </a:solidFill>
            <a:latin typeface="Trebuchet MS" pitchFamily="34" charset="0"/>
          </a:endParaRPr>
        </a:p>
      </dgm:t>
    </dgm:pt>
    <dgm:pt modelId="{7B75201D-9840-4D24-88EA-F703BC52732A}">
      <dgm:prSet custT="1"/>
      <dgm:spPr>
        <a:scene3d>
          <a:camera prst="orthographicFront">
            <a:rot lat="0" lon="0" rev="0"/>
          </a:camera>
          <a:lightRig rig="balanced" dir="t">
            <a:rot lat="0" lon="0" rev="8700000"/>
          </a:lightRig>
        </a:scene3d>
        <a:sp3d>
          <a:bevelT w="190500" h="38100"/>
        </a:sp3d>
      </dgm:spPr>
      <dgm:t>
        <a:bodyPr/>
        <a:lstStyle/>
        <a:p>
          <a:pPr rtl="0"/>
          <a:r>
            <a:rPr lang="en-US" sz="1800" b="0" i="0" baseline="0" dirty="0" smtClean="0">
              <a:solidFill>
                <a:schemeClr val="accent1">
                  <a:lumMod val="50000"/>
                </a:schemeClr>
              </a:solidFill>
              <a:latin typeface="+mn-lt"/>
            </a:rPr>
            <a:t>Courage</a:t>
          </a:r>
          <a:endParaRPr lang="en-US" sz="1600" dirty="0">
            <a:solidFill>
              <a:schemeClr val="accent1">
                <a:lumMod val="50000"/>
              </a:schemeClr>
            </a:solidFill>
            <a:latin typeface="+mn-lt"/>
          </a:endParaRPr>
        </a:p>
      </dgm:t>
    </dgm:pt>
    <dgm:pt modelId="{C2EBA7BC-D6CB-4ECF-85E0-338C17F0A25D}" type="parTrans" cxnId="{39D4F538-3EE7-43DF-A8E1-D00EADC5F14A}">
      <dgm:prSet/>
      <dgm:spPr/>
      <dgm:t>
        <a:bodyPr/>
        <a:lstStyle/>
        <a:p>
          <a:endParaRPr lang="en-US" sz="1800">
            <a:solidFill>
              <a:schemeClr val="accent5"/>
            </a:solidFill>
            <a:latin typeface="Trebuchet MS" pitchFamily="34" charset="0"/>
          </a:endParaRPr>
        </a:p>
      </dgm:t>
    </dgm:pt>
    <dgm:pt modelId="{00A7B4B9-AAE2-421D-8B59-9A0B4FC4BB96}" type="sibTrans" cxnId="{39D4F538-3EE7-43DF-A8E1-D00EADC5F14A}">
      <dgm:prSet/>
      <dgm:spPr/>
      <dgm:t>
        <a:bodyPr/>
        <a:lstStyle/>
        <a:p>
          <a:endParaRPr lang="en-US" sz="1800">
            <a:solidFill>
              <a:schemeClr val="accent5"/>
            </a:solidFill>
            <a:latin typeface="Trebuchet MS" pitchFamily="34" charset="0"/>
          </a:endParaRPr>
        </a:p>
      </dgm:t>
    </dgm:pt>
    <dgm:pt modelId="{DB5D6CA1-67C2-4677-96E7-8F2DD063934F}">
      <dgm:prSet custT="1"/>
      <dgm:spPr>
        <a:scene3d>
          <a:camera prst="orthographicFront">
            <a:rot lat="0" lon="0" rev="0"/>
          </a:camera>
          <a:lightRig rig="balanced" dir="t">
            <a:rot lat="0" lon="0" rev="8700000"/>
          </a:lightRig>
        </a:scene3d>
        <a:sp3d>
          <a:bevelT w="190500" h="38100"/>
        </a:sp3d>
      </dgm:spPr>
      <dgm:t>
        <a:bodyPr/>
        <a:lstStyle/>
        <a:p>
          <a:pPr rtl="0"/>
          <a:r>
            <a:rPr lang="en-US" sz="1800" b="0" i="0" baseline="0" dirty="0" smtClean="0">
              <a:solidFill>
                <a:srgbClr val="FFFF00"/>
              </a:solidFill>
              <a:latin typeface="+mn-lt"/>
            </a:rPr>
            <a:t>Respect with dignity </a:t>
          </a:r>
          <a:endParaRPr lang="en-US" sz="1800" dirty="0">
            <a:solidFill>
              <a:srgbClr val="FFFF00"/>
            </a:solidFill>
            <a:latin typeface="+mn-lt"/>
          </a:endParaRPr>
        </a:p>
      </dgm:t>
    </dgm:pt>
    <dgm:pt modelId="{EDBD6B8F-3FE4-4DFE-93D3-CF56A1F2BC01}" type="parTrans" cxnId="{47FAE1C6-D0B8-4C90-A0FD-F5929A06B70F}">
      <dgm:prSet/>
      <dgm:spPr/>
      <dgm:t>
        <a:bodyPr/>
        <a:lstStyle/>
        <a:p>
          <a:endParaRPr lang="en-US" sz="1800">
            <a:solidFill>
              <a:schemeClr val="accent5"/>
            </a:solidFill>
            <a:latin typeface="Trebuchet MS" pitchFamily="34" charset="0"/>
          </a:endParaRPr>
        </a:p>
      </dgm:t>
    </dgm:pt>
    <dgm:pt modelId="{F976B14D-6289-48E2-8DEF-FCF3BEB4DF35}" type="sibTrans" cxnId="{47FAE1C6-D0B8-4C90-A0FD-F5929A06B70F}">
      <dgm:prSet/>
      <dgm:spPr/>
      <dgm:t>
        <a:bodyPr/>
        <a:lstStyle/>
        <a:p>
          <a:endParaRPr lang="en-US" sz="1800">
            <a:solidFill>
              <a:schemeClr val="accent5"/>
            </a:solidFill>
            <a:latin typeface="Trebuchet MS" pitchFamily="34" charset="0"/>
          </a:endParaRPr>
        </a:p>
      </dgm:t>
    </dgm:pt>
    <dgm:pt modelId="{21FBD431-8393-4E9E-A7AF-1DB3D7283873}">
      <dgm:prSet custT="1"/>
      <dgm:spPr>
        <a:scene3d>
          <a:camera prst="orthographicFront">
            <a:rot lat="0" lon="0" rev="0"/>
          </a:camera>
          <a:lightRig rig="balanced" dir="t">
            <a:rot lat="0" lon="0" rev="8700000"/>
          </a:lightRig>
        </a:scene3d>
        <a:sp3d>
          <a:bevelT w="190500" h="38100"/>
        </a:sp3d>
      </dgm:spPr>
      <dgm:t>
        <a:bodyPr/>
        <a:lstStyle/>
        <a:p>
          <a:pPr rtl="0"/>
          <a:r>
            <a:rPr lang="en-US" sz="1800" b="0" i="0" baseline="0" dirty="0" smtClean="0">
              <a:solidFill>
                <a:srgbClr val="C7FF57"/>
              </a:solidFill>
              <a:latin typeface="+mn-lt"/>
            </a:rPr>
            <a:t>Prosperity for stakeholders including employees</a:t>
          </a:r>
          <a:endParaRPr lang="en-US" sz="1800" dirty="0">
            <a:solidFill>
              <a:srgbClr val="C7FF57"/>
            </a:solidFill>
            <a:latin typeface="+mn-lt"/>
          </a:endParaRPr>
        </a:p>
      </dgm:t>
    </dgm:pt>
    <dgm:pt modelId="{56126045-2D8E-4399-AB92-A7D7C73E447A}" type="parTrans" cxnId="{81BE0C92-6B28-411B-AB8B-D1AA9BF53AAE}">
      <dgm:prSet/>
      <dgm:spPr/>
      <dgm:t>
        <a:bodyPr/>
        <a:lstStyle/>
        <a:p>
          <a:endParaRPr lang="en-US" sz="1800">
            <a:solidFill>
              <a:schemeClr val="accent5"/>
            </a:solidFill>
            <a:latin typeface="Trebuchet MS" pitchFamily="34" charset="0"/>
          </a:endParaRPr>
        </a:p>
      </dgm:t>
    </dgm:pt>
    <dgm:pt modelId="{E512636A-9D08-4236-9789-69FDD75721C8}" type="sibTrans" cxnId="{81BE0C92-6B28-411B-AB8B-D1AA9BF53AAE}">
      <dgm:prSet/>
      <dgm:spPr/>
      <dgm:t>
        <a:bodyPr/>
        <a:lstStyle/>
        <a:p>
          <a:endParaRPr lang="en-US" sz="1800">
            <a:solidFill>
              <a:schemeClr val="accent5"/>
            </a:solidFill>
            <a:latin typeface="Trebuchet MS" pitchFamily="34" charset="0"/>
          </a:endParaRPr>
        </a:p>
      </dgm:t>
    </dgm:pt>
    <dgm:pt modelId="{946C46D8-A392-4CFA-9CE6-8D6E2EB271FC}" type="pres">
      <dgm:prSet presAssocID="{B4986076-F723-4317-A712-A88D63E2FCB8}" presName="linear" presStyleCnt="0">
        <dgm:presLayoutVars>
          <dgm:animLvl val="lvl"/>
          <dgm:resizeHandles val="exact"/>
        </dgm:presLayoutVars>
      </dgm:prSet>
      <dgm:spPr/>
      <dgm:t>
        <a:bodyPr/>
        <a:lstStyle/>
        <a:p>
          <a:endParaRPr lang="en-US"/>
        </a:p>
      </dgm:t>
    </dgm:pt>
    <dgm:pt modelId="{B31D3E88-9A2B-474C-A6DA-A28524C73E65}" type="pres">
      <dgm:prSet presAssocID="{F7EA530A-1ACD-435B-9B79-8DF663F2F50C}" presName="parentText" presStyleLbl="node1" presStyleIdx="0" presStyleCnt="6" custLinFactNeighborX="-2941" custLinFactNeighborY="-3326">
        <dgm:presLayoutVars>
          <dgm:chMax val="0"/>
          <dgm:bulletEnabled val="1"/>
        </dgm:presLayoutVars>
      </dgm:prSet>
      <dgm:spPr/>
      <dgm:t>
        <a:bodyPr/>
        <a:lstStyle/>
        <a:p>
          <a:endParaRPr lang="en-US"/>
        </a:p>
      </dgm:t>
    </dgm:pt>
    <dgm:pt modelId="{E0EFC717-DEAC-41C5-8D43-39C89BA5C3F6}" type="pres">
      <dgm:prSet presAssocID="{BF6677D0-9EFF-494D-86F9-607066487F44}" presName="spacer" presStyleCnt="0"/>
      <dgm:spPr/>
      <dgm:t>
        <a:bodyPr/>
        <a:lstStyle/>
        <a:p>
          <a:endParaRPr lang="en-US"/>
        </a:p>
      </dgm:t>
    </dgm:pt>
    <dgm:pt modelId="{156D7ADD-702A-43C0-BA24-E3937CFF9298}" type="pres">
      <dgm:prSet presAssocID="{4C3FCBDA-0193-421A-8A88-C85F849994BE}" presName="parentText" presStyleLbl="node1" presStyleIdx="1" presStyleCnt="6">
        <dgm:presLayoutVars>
          <dgm:chMax val="0"/>
          <dgm:bulletEnabled val="1"/>
        </dgm:presLayoutVars>
      </dgm:prSet>
      <dgm:spPr/>
      <dgm:t>
        <a:bodyPr/>
        <a:lstStyle/>
        <a:p>
          <a:endParaRPr lang="en-US"/>
        </a:p>
      </dgm:t>
    </dgm:pt>
    <dgm:pt modelId="{1C237964-AC5F-4468-8BA0-7130A9DC0D56}" type="pres">
      <dgm:prSet presAssocID="{86918FCD-DC78-47CD-82B0-490C4C92CD1A}" presName="spacer" presStyleCnt="0"/>
      <dgm:spPr/>
      <dgm:t>
        <a:bodyPr/>
        <a:lstStyle/>
        <a:p>
          <a:endParaRPr lang="en-US"/>
        </a:p>
      </dgm:t>
    </dgm:pt>
    <dgm:pt modelId="{8B77E231-0132-40E6-B08B-BA5E310230CD}" type="pres">
      <dgm:prSet presAssocID="{27761166-98B4-4377-93E8-05A16F1F9780}" presName="parentText" presStyleLbl="node1" presStyleIdx="2" presStyleCnt="6">
        <dgm:presLayoutVars>
          <dgm:chMax val="0"/>
          <dgm:bulletEnabled val="1"/>
        </dgm:presLayoutVars>
      </dgm:prSet>
      <dgm:spPr/>
      <dgm:t>
        <a:bodyPr/>
        <a:lstStyle/>
        <a:p>
          <a:endParaRPr lang="en-US"/>
        </a:p>
      </dgm:t>
    </dgm:pt>
    <dgm:pt modelId="{D7115E56-5120-4EE5-B7A7-8E59B88352D9}" type="pres">
      <dgm:prSet presAssocID="{C2518BDD-3D32-46BC-B0DE-552229E8DF4F}" presName="spacer" presStyleCnt="0"/>
      <dgm:spPr/>
      <dgm:t>
        <a:bodyPr/>
        <a:lstStyle/>
        <a:p>
          <a:endParaRPr lang="en-US"/>
        </a:p>
      </dgm:t>
    </dgm:pt>
    <dgm:pt modelId="{CD799A5C-5BED-44F3-BBA0-87A3BBE1FDAC}" type="pres">
      <dgm:prSet presAssocID="{7B75201D-9840-4D24-88EA-F703BC52732A}" presName="parentText" presStyleLbl="node1" presStyleIdx="3" presStyleCnt="6">
        <dgm:presLayoutVars>
          <dgm:chMax val="0"/>
          <dgm:bulletEnabled val="1"/>
        </dgm:presLayoutVars>
      </dgm:prSet>
      <dgm:spPr/>
      <dgm:t>
        <a:bodyPr/>
        <a:lstStyle/>
        <a:p>
          <a:endParaRPr lang="en-US"/>
        </a:p>
      </dgm:t>
    </dgm:pt>
    <dgm:pt modelId="{4EBA4265-6401-4663-A33E-5B38E78F444F}" type="pres">
      <dgm:prSet presAssocID="{00A7B4B9-AAE2-421D-8B59-9A0B4FC4BB96}" presName="spacer" presStyleCnt="0"/>
      <dgm:spPr/>
      <dgm:t>
        <a:bodyPr/>
        <a:lstStyle/>
        <a:p>
          <a:endParaRPr lang="en-US"/>
        </a:p>
      </dgm:t>
    </dgm:pt>
    <dgm:pt modelId="{B754CDF8-64D0-4FF4-ADA5-C244E5C4F4D8}" type="pres">
      <dgm:prSet presAssocID="{DB5D6CA1-67C2-4677-96E7-8F2DD063934F}" presName="parentText" presStyleLbl="node1" presStyleIdx="4" presStyleCnt="6">
        <dgm:presLayoutVars>
          <dgm:chMax val="0"/>
          <dgm:bulletEnabled val="1"/>
        </dgm:presLayoutVars>
      </dgm:prSet>
      <dgm:spPr/>
      <dgm:t>
        <a:bodyPr/>
        <a:lstStyle/>
        <a:p>
          <a:endParaRPr lang="en-US"/>
        </a:p>
      </dgm:t>
    </dgm:pt>
    <dgm:pt modelId="{7E1F6D96-111A-4C34-AA97-1ACD041540E2}" type="pres">
      <dgm:prSet presAssocID="{F976B14D-6289-48E2-8DEF-FCF3BEB4DF35}" presName="spacer" presStyleCnt="0"/>
      <dgm:spPr/>
      <dgm:t>
        <a:bodyPr/>
        <a:lstStyle/>
        <a:p>
          <a:endParaRPr lang="en-US"/>
        </a:p>
      </dgm:t>
    </dgm:pt>
    <dgm:pt modelId="{C63E19F6-B437-4389-900D-087972B3A75D}" type="pres">
      <dgm:prSet presAssocID="{21FBD431-8393-4E9E-A7AF-1DB3D7283873}" presName="parentText" presStyleLbl="node1" presStyleIdx="5" presStyleCnt="6">
        <dgm:presLayoutVars>
          <dgm:chMax val="0"/>
          <dgm:bulletEnabled val="1"/>
        </dgm:presLayoutVars>
      </dgm:prSet>
      <dgm:spPr/>
      <dgm:t>
        <a:bodyPr/>
        <a:lstStyle/>
        <a:p>
          <a:endParaRPr lang="en-US"/>
        </a:p>
      </dgm:t>
    </dgm:pt>
  </dgm:ptLst>
  <dgm:cxnLst>
    <dgm:cxn modelId="{39D4F538-3EE7-43DF-A8E1-D00EADC5F14A}" srcId="{B4986076-F723-4317-A712-A88D63E2FCB8}" destId="{7B75201D-9840-4D24-88EA-F703BC52732A}" srcOrd="3" destOrd="0" parTransId="{C2EBA7BC-D6CB-4ECF-85E0-338C17F0A25D}" sibTransId="{00A7B4B9-AAE2-421D-8B59-9A0B4FC4BB96}"/>
    <dgm:cxn modelId="{4709C8CF-B45F-4CA8-A5AB-9FC4C401A1B5}" type="presOf" srcId="{27761166-98B4-4377-93E8-05A16F1F9780}" destId="{8B77E231-0132-40E6-B08B-BA5E310230CD}" srcOrd="0" destOrd="0" presId="urn:microsoft.com/office/officeart/2005/8/layout/vList2"/>
    <dgm:cxn modelId="{A3A852CA-1FB8-4F81-82B0-5AF1A2DD0199}" type="presOf" srcId="{7B75201D-9840-4D24-88EA-F703BC52732A}" destId="{CD799A5C-5BED-44F3-BBA0-87A3BBE1FDAC}" srcOrd="0" destOrd="0" presId="urn:microsoft.com/office/officeart/2005/8/layout/vList2"/>
    <dgm:cxn modelId="{09D289CA-2DF0-4974-82E5-D563FE21D278}" srcId="{B4986076-F723-4317-A712-A88D63E2FCB8}" destId="{4C3FCBDA-0193-421A-8A88-C85F849994BE}" srcOrd="1" destOrd="0" parTransId="{E9F04B98-2453-4E71-9BC3-A3822A71C40F}" sibTransId="{86918FCD-DC78-47CD-82B0-490C4C92CD1A}"/>
    <dgm:cxn modelId="{47FAE1C6-D0B8-4C90-A0FD-F5929A06B70F}" srcId="{B4986076-F723-4317-A712-A88D63E2FCB8}" destId="{DB5D6CA1-67C2-4677-96E7-8F2DD063934F}" srcOrd="4" destOrd="0" parTransId="{EDBD6B8F-3FE4-4DFE-93D3-CF56A1F2BC01}" sibTransId="{F976B14D-6289-48E2-8DEF-FCF3BEB4DF35}"/>
    <dgm:cxn modelId="{35087701-F2E9-4F8B-9622-3D41F1CF0F01}" srcId="{B4986076-F723-4317-A712-A88D63E2FCB8}" destId="{F7EA530A-1ACD-435B-9B79-8DF663F2F50C}" srcOrd="0" destOrd="0" parTransId="{97A77D54-E5B0-4674-B5AC-66B93A7C5E49}" sibTransId="{BF6677D0-9EFF-494D-86F9-607066487F44}"/>
    <dgm:cxn modelId="{3C2D7729-6254-4B1B-B92D-ACC153DBFF44}" type="presOf" srcId="{DB5D6CA1-67C2-4677-96E7-8F2DD063934F}" destId="{B754CDF8-64D0-4FF4-ADA5-C244E5C4F4D8}" srcOrd="0" destOrd="0" presId="urn:microsoft.com/office/officeart/2005/8/layout/vList2"/>
    <dgm:cxn modelId="{81BE0C92-6B28-411B-AB8B-D1AA9BF53AAE}" srcId="{B4986076-F723-4317-A712-A88D63E2FCB8}" destId="{21FBD431-8393-4E9E-A7AF-1DB3D7283873}" srcOrd="5" destOrd="0" parTransId="{56126045-2D8E-4399-AB92-A7D7C73E447A}" sibTransId="{E512636A-9D08-4236-9789-69FDD75721C8}"/>
    <dgm:cxn modelId="{F608BB0C-183D-4D01-9474-7E7BF5BDA33D}" type="presOf" srcId="{4C3FCBDA-0193-421A-8A88-C85F849994BE}" destId="{156D7ADD-702A-43C0-BA24-E3937CFF9298}" srcOrd="0" destOrd="0" presId="urn:microsoft.com/office/officeart/2005/8/layout/vList2"/>
    <dgm:cxn modelId="{F8766DA4-3FFB-4885-9F2B-95C753B0EF63}" type="presOf" srcId="{21FBD431-8393-4E9E-A7AF-1DB3D7283873}" destId="{C63E19F6-B437-4389-900D-087972B3A75D}" srcOrd="0" destOrd="0" presId="urn:microsoft.com/office/officeart/2005/8/layout/vList2"/>
    <dgm:cxn modelId="{85C8CEC5-4F3A-4C71-BC5C-78BDC6A2D56A}" srcId="{B4986076-F723-4317-A712-A88D63E2FCB8}" destId="{27761166-98B4-4377-93E8-05A16F1F9780}" srcOrd="2" destOrd="0" parTransId="{A9DB2701-450B-4146-9994-6D40EBA8169B}" sibTransId="{C2518BDD-3D32-46BC-B0DE-552229E8DF4F}"/>
    <dgm:cxn modelId="{FDA93E06-52FA-4B6D-9246-B1E0CCE6E16E}" type="presOf" srcId="{B4986076-F723-4317-A712-A88D63E2FCB8}" destId="{946C46D8-A392-4CFA-9CE6-8D6E2EB271FC}" srcOrd="0" destOrd="0" presId="urn:microsoft.com/office/officeart/2005/8/layout/vList2"/>
    <dgm:cxn modelId="{EE6174C5-63F7-4E66-8741-FDDC9A517265}" type="presOf" srcId="{F7EA530A-1ACD-435B-9B79-8DF663F2F50C}" destId="{B31D3E88-9A2B-474C-A6DA-A28524C73E65}" srcOrd="0" destOrd="0" presId="urn:microsoft.com/office/officeart/2005/8/layout/vList2"/>
    <dgm:cxn modelId="{CCBEFF4E-819A-47E0-9407-80A80C867CD3}" type="presParOf" srcId="{946C46D8-A392-4CFA-9CE6-8D6E2EB271FC}" destId="{B31D3E88-9A2B-474C-A6DA-A28524C73E65}" srcOrd="0" destOrd="0" presId="urn:microsoft.com/office/officeart/2005/8/layout/vList2"/>
    <dgm:cxn modelId="{9ED19ADA-ACCD-4737-86DB-F4EE85166480}" type="presParOf" srcId="{946C46D8-A392-4CFA-9CE6-8D6E2EB271FC}" destId="{E0EFC717-DEAC-41C5-8D43-39C89BA5C3F6}" srcOrd="1" destOrd="0" presId="urn:microsoft.com/office/officeart/2005/8/layout/vList2"/>
    <dgm:cxn modelId="{69919B16-1E44-412D-ADAA-7E2B2E41B417}" type="presParOf" srcId="{946C46D8-A392-4CFA-9CE6-8D6E2EB271FC}" destId="{156D7ADD-702A-43C0-BA24-E3937CFF9298}" srcOrd="2" destOrd="0" presId="urn:microsoft.com/office/officeart/2005/8/layout/vList2"/>
    <dgm:cxn modelId="{8D06D067-E0B5-4F65-A133-5D8C885BEAF3}" type="presParOf" srcId="{946C46D8-A392-4CFA-9CE6-8D6E2EB271FC}" destId="{1C237964-AC5F-4468-8BA0-7130A9DC0D56}" srcOrd="3" destOrd="0" presId="urn:microsoft.com/office/officeart/2005/8/layout/vList2"/>
    <dgm:cxn modelId="{C82CA376-BD07-4E3D-9437-0F7E82B20583}" type="presParOf" srcId="{946C46D8-A392-4CFA-9CE6-8D6E2EB271FC}" destId="{8B77E231-0132-40E6-B08B-BA5E310230CD}" srcOrd="4" destOrd="0" presId="urn:microsoft.com/office/officeart/2005/8/layout/vList2"/>
    <dgm:cxn modelId="{40F9818E-8E4F-4245-B558-90E96AECF121}" type="presParOf" srcId="{946C46D8-A392-4CFA-9CE6-8D6E2EB271FC}" destId="{D7115E56-5120-4EE5-B7A7-8E59B88352D9}" srcOrd="5" destOrd="0" presId="urn:microsoft.com/office/officeart/2005/8/layout/vList2"/>
    <dgm:cxn modelId="{02D7EFF6-BA75-459E-AC65-C2541980B48D}" type="presParOf" srcId="{946C46D8-A392-4CFA-9CE6-8D6E2EB271FC}" destId="{CD799A5C-5BED-44F3-BBA0-87A3BBE1FDAC}" srcOrd="6" destOrd="0" presId="urn:microsoft.com/office/officeart/2005/8/layout/vList2"/>
    <dgm:cxn modelId="{DF349DB6-933D-47C8-9EB4-0124C8E6E4EE}" type="presParOf" srcId="{946C46D8-A392-4CFA-9CE6-8D6E2EB271FC}" destId="{4EBA4265-6401-4663-A33E-5B38E78F444F}" srcOrd="7" destOrd="0" presId="urn:microsoft.com/office/officeart/2005/8/layout/vList2"/>
    <dgm:cxn modelId="{3286F6DE-DE24-4846-9EE5-0CA778F56590}" type="presParOf" srcId="{946C46D8-A392-4CFA-9CE6-8D6E2EB271FC}" destId="{B754CDF8-64D0-4FF4-ADA5-C244E5C4F4D8}" srcOrd="8" destOrd="0" presId="urn:microsoft.com/office/officeart/2005/8/layout/vList2"/>
    <dgm:cxn modelId="{0206655E-DD4B-4FD9-BCF7-DB74FECB7176}" type="presParOf" srcId="{946C46D8-A392-4CFA-9CE6-8D6E2EB271FC}" destId="{7E1F6D96-111A-4C34-AA97-1ACD041540E2}" srcOrd="9" destOrd="0" presId="urn:microsoft.com/office/officeart/2005/8/layout/vList2"/>
    <dgm:cxn modelId="{68D7D1FE-B6DE-4832-89EB-A05D1CC4AFCD}" type="presParOf" srcId="{946C46D8-A392-4CFA-9CE6-8D6E2EB271FC}" destId="{C63E19F6-B437-4389-900D-087972B3A75D}" srcOrd="10" destOrd="0" presId="urn:microsoft.com/office/officeart/2005/8/layout/vList2"/>
  </dgm:cxnLst>
  <dgm:bg>
    <a:noFill/>
    <a:effectLst>
      <a:softEdge rad="12700"/>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986076-F723-4317-A712-A88D63E2FCB8}" type="doc">
      <dgm:prSet loTypeId="urn:microsoft.com/office/officeart/2005/8/layout/vList2" loCatId="list" qsTypeId="urn:microsoft.com/office/officeart/2005/8/quickstyle/simple1" qsCatId="simple" csTypeId="urn:microsoft.com/office/officeart/2005/8/colors/accent1_4" csCatId="accent1" phldr="1"/>
      <dgm:spPr/>
      <dgm:t>
        <a:bodyPr/>
        <a:lstStyle/>
        <a:p>
          <a:endParaRPr lang="en-US"/>
        </a:p>
      </dgm:t>
    </dgm:pt>
    <dgm:pt modelId="{F7EA530A-1ACD-435B-9B79-8DF663F2F50C}">
      <dgm:prSet custT="1"/>
      <dgm:spPr>
        <a:scene3d>
          <a:camera prst="orthographicFront">
            <a:rot lat="0" lon="0" rev="0"/>
          </a:camera>
          <a:lightRig rig="balanced" dir="t">
            <a:rot lat="0" lon="0" rev="8700000"/>
          </a:lightRig>
        </a:scene3d>
        <a:sp3d>
          <a:bevelT w="190500" h="38100"/>
        </a:sp3d>
      </dgm:spPr>
      <dgm:t>
        <a:bodyPr/>
        <a:lstStyle/>
        <a:p>
          <a:pPr rtl="0"/>
          <a:r>
            <a:rPr lang="en-US" sz="1800" dirty="0" smtClean="0">
              <a:solidFill>
                <a:schemeClr val="accent4">
                  <a:lumMod val="20000"/>
                  <a:lumOff val="80000"/>
                </a:schemeClr>
              </a:solidFill>
            </a:rPr>
            <a:t>Develop and integrate management system frame work</a:t>
          </a:r>
          <a:r>
            <a:rPr lang="en-US" sz="1800" b="0" i="0" baseline="0" dirty="0" smtClean="0">
              <a:solidFill>
                <a:schemeClr val="accent4">
                  <a:lumMod val="20000"/>
                  <a:lumOff val="80000"/>
                </a:schemeClr>
              </a:solidFill>
              <a:latin typeface="+mn-lt"/>
            </a:rPr>
            <a:t>	</a:t>
          </a:r>
          <a:endParaRPr lang="en-US" sz="1800" dirty="0">
            <a:solidFill>
              <a:schemeClr val="accent4">
                <a:lumMod val="20000"/>
                <a:lumOff val="80000"/>
              </a:schemeClr>
            </a:solidFill>
            <a:latin typeface="+mn-lt"/>
          </a:endParaRPr>
        </a:p>
      </dgm:t>
    </dgm:pt>
    <dgm:pt modelId="{97A77D54-E5B0-4674-B5AC-66B93A7C5E49}" type="parTrans" cxnId="{35087701-F2E9-4F8B-9622-3D41F1CF0F01}">
      <dgm:prSet/>
      <dgm:spPr/>
      <dgm:t>
        <a:bodyPr/>
        <a:lstStyle/>
        <a:p>
          <a:endParaRPr lang="en-US" sz="1800">
            <a:solidFill>
              <a:schemeClr val="accent5"/>
            </a:solidFill>
            <a:latin typeface="Trebuchet MS" pitchFamily="34" charset="0"/>
          </a:endParaRPr>
        </a:p>
      </dgm:t>
    </dgm:pt>
    <dgm:pt modelId="{BF6677D0-9EFF-494D-86F9-607066487F44}" type="sibTrans" cxnId="{35087701-F2E9-4F8B-9622-3D41F1CF0F01}">
      <dgm:prSet/>
      <dgm:spPr/>
      <dgm:t>
        <a:bodyPr/>
        <a:lstStyle/>
        <a:p>
          <a:endParaRPr lang="en-US" sz="1800">
            <a:solidFill>
              <a:schemeClr val="accent5"/>
            </a:solidFill>
            <a:latin typeface="Trebuchet MS" pitchFamily="34" charset="0"/>
          </a:endParaRPr>
        </a:p>
      </dgm:t>
    </dgm:pt>
    <dgm:pt modelId="{4C3FCBDA-0193-421A-8A88-C85F849994BE}">
      <dgm:prSet custT="1"/>
      <dgm:spPr>
        <a:scene3d>
          <a:camera prst="orthographicFront">
            <a:rot lat="0" lon="0" rev="0"/>
          </a:camera>
          <a:lightRig rig="balanced" dir="t">
            <a:rot lat="0" lon="0" rev="8700000"/>
          </a:lightRig>
        </a:scene3d>
        <a:sp3d>
          <a:bevelT w="190500" h="38100"/>
        </a:sp3d>
      </dgm:spPr>
      <dgm:t>
        <a:bodyPr/>
        <a:lstStyle/>
        <a:p>
          <a:pPr rtl="0"/>
          <a:r>
            <a:rPr lang="en-US" sz="1800" dirty="0" smtClean="0">
              <a:solidFill>
                <a:schemeClr val="bg1">
                  <a:lumMod val="50000"/>
                </a:schemeClr>
              </a:solidFill>
            </a:rPr>
            <a:t>Assign accountability to all management levels</a:t>
          </a:r>
          <a:endParaRPr lang="en-US" sz="1800" dirty="0">
            <a:solidFill>
              <a:schemeClr val="bg1">
                <a:lumMod val="50000"/>
              </a:schemeClr>
            </a:solidFill>
            <a:latin typeface="+mn-lt"/>
          </a:endParaRPr>
        </a:p>
      </dgm:t>
    </dgm:pt>
    <dgm:pt modelId="{E9F04B98-2453-4E71-9BC3-A3822A71C40F}" type="parTrans" cxnId="{09D289CA-2DF0-4974-82E5-D563FE21D278}">
      <dgm:prSet/>
      <dgm:spPr/>
      <dgm:t>
        <a:bodyPr/>
        <a:lstStyle/>
        <a:p>
          <a:endParaRPr lang="en-US" sz="1800">
            <a:solidFill>
              <a:schemeClr val="accent5"/>
            </a:solidFill>
            <a:latin typeface="Trebuchet MS" pitchFamily="34" charset="0"/>
          </a:endParaRPr>
        </a:p>
      </dgm:t>
    </dgm:pt>
    <dgm:pt modelId="{86918FCD-DC78-47CD-82B0-490C4C92CD1A}" type="sibTrans" cxnId="{09D289CA-2DF0-4974-82E5-D563FE21D278}">
      <dgm:prSet/>
      <dgm:spPr/>
      <dgm:t>
        <a:bodyPr/>
        <a:lstStyle/>
        <a:p>
          <a:endParaRPr lang="en-US" sz="1800">
            <a:solidFill>
              <a:schemeClr val="accent5"/>
            </a:solidFill>
            <a:latin typeface="Trebuchet MS" pitchFamily="34" charset="0"/>
          </a:endParaRPr>
        </a:p>
      </dgm:t>
    </dgm:pt>
    <dgm:pt modelId="{27761166-98B4-4377-93E8-05A16F1F9780}">
      <dgm:prSet custT="1"/>
      <dgm:spPr>
        <a:scene3d>
          <a:camera prst="orthographicFront">
            <a:rot lat="0" lon="0" rev="0"/>
          </a:camera>
          <a:lightRig rig="balanced" dir="t">
            <a:rot lat="0" lon="0" rev="8700000"/>
          </a:lightRig>
        </a:scene3d>
        <a:sp3d>
          <a:bevelT w="190500" h="38100"/>
        </a:sp3d>
      </dgm:spPr>
      <dgm:t>
        <a:bodyPr/>
        <a:lstStyle/>
        <a:p>
          <a:pPr rtl="0"/>
          <a:r>
            <a:rPr lang="en-US" sz="1800" dirty="0" smtClean="0">
              <a:solidFill>
                <a:schemeClr val="bg1">
                  <a:lumMod val="50000"/>
                </a:schemeClr>
              </a:solidFill>
            </a:rPr>
            <a:t>Understand and comply with applicable legal, regulatory &amp; statutory standards</a:t>
          </a:r>
          <a:endParaRPr lang="en-US" sz="1800" dirty="0">
            <a:solidFill>
              <a:schemeClr val="bg1">
                <a:lumMod val="50000"/>
              </a:schemeClr>
            </a:solidFill>
            <a:latin typeface="+mn-lt"/>
          </a:endParaRPr>
        </a:p>
      </dgm:t>
    </dgm:pt>
    <dgm:pt modelId="{A9DB2701-450B-4146-9994-6D40EBA8169B}" type="parTrans" cxnId="{85C8CEC5-4F3A-4C71-BC5C-78BDC6A2D56A}">
      <dgm:prSet/>
      <dgm:spPr/>
      <dgm:t>
        <a:bodyPr/>
        <a:lstStyle/>
        <a:p>
          <a:endParaRPr lang="en-US" sz="1800">
            <a:solidFill>
              <a:schemeClr val="accent5"/>
            </a:solidFill>
            <a:latin typeface="Trebuchet MS" pitchFamily="34" charset="0"/>
          </a:endParaRPr>
        </a:p>
      </dgm:t>
    </dgm:pt>
    <dgm:pt modelId="{C2518BDD-3D32-46BC-B0DE-552229E8DF4F}" type="sibTrans" cxnId="{85C8CEC5-4F3A-4C71-BC5C-78BDC6A2D56A}">
      <dgm:prSet/>
      <dgm:spPr/>
      <dgm:t>
        <a:bodyPr/>
        <a:lstStyle/>
        <a:p>
          <a:endParaRPr lang="en-US" sz="1800">
            <a:solidFill>
              <a:schemeClr val="accent5"/>
            </a:solidFill>
            <a:latin typeface="Trebuchet MS" pitchFamily="34" charset="0"/>
          </a:endParaRPr>
        </a:p>
      </dgm:t>
    </dgm:pt>
    <dgm:pt modelId="{7B75201D-9840-4D24-88EA-F703BC52732A}">
      <dgm:prSet custT="1"/>
      <dgm:spPr>
        <a:scene3d>
          <a:camera prst="orthographicFront">
            <a:rot lat="0" lon="0" rev="0"/>
          </a:camera>
          <a:lightRig rig="balanced" dir="t">
            <a:rot lat="0" lon="0" rev="8700000"/>
          </a:lightRig>
        </a:scene3d>
        <a:sp3d>
          <a:bevelT w="190500" h="38100"/>
        </a:sp3d>
      </dgm:spPr>
      <dgm:t>
        <a:bodyPr/>
        <a:lstStyle/>
        <a:p>
          <a:pPr rtl="0"/>
          <a:r>
            <a:rPr lang="en-US" sz="1800" dirty="0" smtClean="0">
              <a:solidFill>
                <a:schemeClr val="tx1">
                  <a:lumMod val="20000"/>
                  <a:lumOff val="80000"/>
                </a:schemeClr>
              </a:solidFill>
            </a:rPr>
            <a:t>Apply systematic and measurable approach to continually improve upon our QHSE culture and performance</a:t>
          </a:r>
          <a:endParaRPr lang="en-US" sz="1800" dirty="0">
            <a:solidFill>
              <a:schemeClr val="tx1">
                <a:lumMod val="20000"/>
                <a:lumOff val="80000"/>
              </a:schemeClr>
            </a:solidFill>
            <a:latin typeface="+mn-lt"/>
          </a:endParaRPr>
        </a:p>
      </dgm:t>
    </dgm:pt>
    <dgm:pt modelId="{C2EBA7BC-D6CB-4ECF-85E0-338C17F0A25D}" type="parTrans" cxnId="{39D4F538-3EE7-43DF-A8E1-D00EADC5F14A}">
      <dgm:prSet/>
      <dgm:spPr/>
      <dgm:t>
        <a:bodyPr/>
        <a:lstStyle/>
        <a:p>
          <a:endParaRPr lang="en-US" sz="1800">
            <a:solidFill>
              <a:schemeClr val="accent5"/>
            </a:solidFill>
            <a:latin typeface="Trebuchet MS" pitchFamily="34" charset="0"/>
          </a:endParaRPr>
        </a:p>
      </dgm:t>
    </dgm:pt>
    <dgm:pt modelId="{00A7B4B9-AAE2-421D-8B59-9A0B4FC4BB96}" type="sibTrans" cxnId="{39D4F538-3EE7-43DF-A8E1-D00EADC5F14A}">
      <dgm:prSet/>
      <dgm:spPr/>
      <dgm:t>
        <a:bodyPr/>
        <a:lstStyle/>
        <a:p>
          <a:endParaRPr lang="en-US" sz="1800">
            <a:solidFill>
              <a:schemeClr val="accent5"/>
            </a:solidFill>
            <a:latin typeface="Trebuchet MS" pitchFamily="34" charset="0"/>
          </a:endParaRPr>
        </a:p>
      </dgm:t>
    </dgm:pt>
    <dgm:pt modelId="{DB5D6CA1-67C2-4677-96E7-8F2DD063934F}">
      <dgm:prSet custT="1"/>
      <dgm:spPr>
        <a:scene3d>
          <a:camera prst="orthographicFront">
            <a:rot lat="0" lon="0" rev="0"/>
          </a:camera>
          <a:lightRig rig="balanced" dir="t">
            <a:rot lat="0" lon="0" rev="8700000"/>
          </a:lightRig>
        </a:scene3d>
        <a:sp3d>
          <a:bevelT w="190500" h="38100"/>
        </a:sp3d>
      </dgm:spPr>
      <dgm:t>
        <a:bodyPr/>
        <a:lstStyle/>
        <a:p>
          <a:pPr rtl="0"/>
          <a:r>
            <a:rPr lang="en-US" sz="1800" dirty="0" smtClean="0">
              <a:solidFill>
                <a:schemeClr val="tx1">
                  <a:lumMod val="75000"/>
                </a:schemeClr>
              </a:solidFill>
            </a:rPr>
            <a:t>Implement structured training programs </a:t>
          </a:r>
          <a:endParaRPr lang="en-US" sz="1800" dirty="0">
            <a:solidFill>
              <a:schemeClr val="tx1">
                <a:lumMod val="75000"/>
              </a:schemeClr>
            </a:solidFill>
            <a:latin typeface="+mn-lt"/>
          </a:endParaRPr>
        </a:p>
      </dgm:t>
    </dgm:pt>
    <dgm:pt modelId="{EDBD6B8F-3FE4-4DFE-93D3-CF56A1F2BC01}" type="parTrans" cxnId="{47FAE1C6-D0B8-4C90-A0FD-F5929A06B70F}">
      <dgm:prSet/>
      <dgm:spPr/>
      <dgm:t>
        <a:bodyPr/>
        <a:lstStyle/>
        <a:p>
          <a:endParaRPr lang="en-US" sz="1800">
            <a:solidFill>
              <a:schemeClr val="accent5"/>
            </a:solidFill>
            <a:latin typeface="Trebuchet MS" pitchFamily="34" charset="0"/>
          </a:endParaRPr>
        </a:p>
      </dgm:t>
    </dgm:pt>
    <dgm:pt modelId="{F976B14D-6289-48E2-8DEF-FCF3BEB4DF35}" type="sibTrans" cxnId="{47FAE1C6-D0B8-4C90-A0FD-F5929A06B70F}">
      <dgm:prSet/>
      <dgm:spPr/>
      <dgm:t>
        <a:bodyPr/>
        <a:lstStyle/>
        <a:p>
          <a:endParaRPr lang="en-US" sz="1800">
            <a:solidFill>
              <a:schemeClr val="accent5"/>
            </a:solidFill>
            <a:latin typeface="Trebuchet MS" pitchFamily="34" charset="0"/>
          </a:endParaRPr>
        </a:p>
      </dgm:t>
    </dgm:pt>
    <dgm:pt modelId="{21FBD431-8393-4E9E-A7AF-1DB3D7283873}">
      <dgm:prSet custT="1"/>
      <dgm:spPr>
        <a:scene3d>
          <a:camera prst="orthographicFront">
            <a:rot lat="0" lon="0" rev="0"/>
          </a:camera>
          <a:lightRig rig="balanced" dir="t">
            <a:rot lat="0" lon="0" rev="8700000"/>
          </a:lightRig>
        </a:scene3d>
        <a:sp3d>
          <a:bevelT w="190500" h="38100"/>
        </a:sp3d>
      </dgm:spPr>
      <dgm:t>
        <a:bodyPr/>
        <a:lstStyle/>
        <a:p>
          <a:pPr rtl="0"/>
          <a:r>
            <a:rPr lang="en-US" sz="1800" dirty="0" smtClean="0">
              <a:solidFill>
                <a:schemeClr val="tx1">
                  <a:lumMod val="20000"/>
                  <a:lumOff val="80000"/>
                </a:schemeClr>
              </a:solidFill>
            </a:rPr>
            <a:t>Communicate this policy to stakeholders </a:t>
          </a:r>
          <a:endParaRPr lang="en-US" sz="1800" dirty="0">
            <a:solidFill>
              <a:schemeClr val="tx1">
                <a:lumMod val="20000"/>
                <a:lumOff val="80000"/>
              </a:schemeClr>
            </a:solidFill>
            <a:latin typeface="+mn-lt"/>
          </a:endParaRPr>
        </a:p>
      </dgm:t>
    </dgm:pt>
    <dgm:pt modelId="{56126045-2D8E-4399-AB92-A7D7C73E447A}" type="parTrans" cxnId="{81BE0C92-6B28-411B-AB8B-D1AA9BF53AAE}">
      <dgm:prSet/>
      <dgm:spPr/>
      <dgm:t>
        <a:bodyPr/>
        <a:lstStyle/>
        <a:p>
          <a:endParaRPr lang="en-US" sz="1800">
            <a:solidFill>
              <a:schemeClr val="accent5"/>
            </a:solidFill>
            <a:latin typeface="Trebuchet MS" pitchFamily="34" charset="0"/>
          </a:endParaRPr>
        </a:p>
      </dgm:t>
    </dgm:pt>
    <dgm:pt modelId="{E512636A-9D08-4236-9789-69FDD75721C8}" type="sibTrans" cxnId="{81BE0C92-6B28-411B-AB8B-D1AA9BF53AAE}">
      <dgm:prSet/>
      <dgm:spPr/>
      <dgm:t>
        <a:bodyPr/>
        <a:lstStyle/>
        <a:p>
          <a:endParaRPr lang="en-US" sz="1800">
            <a:solidFill>
              <a:schemeClr val="accent5"/>
            </a:solidFill>
            <a:latin typeface="Trebuchet MS" pitchFamily="34" charset="0"/>
          </a:endParaRPr>
        </a:p>
      </dgm:t>
    </dgm:pt>
    <dgm:pt modelId="{946C46D8-A392-4CFA-9CE6-8D6E2EB271FC}" type="pres">
      <dgm:prSet presAssocID="{B4986076-F723-4317-A712-A88D63E2FCB8}" presName="linear" presStyleCnt="0">
        <dgm:presLayoutVars>
          <dgm:animLvl val="lvl"/>
          <dgm:resizeHandles val="exact"/>
        </dgm:presLayoutVars>
      </dgm:prSet>
      <dgm:spPr/>
      <dgm:t>
        <a:bodyPr/>
        <a:lstStyle/>
        <a:p>
          <a:endParaRPr lang="en-US"/>
        </a:p>
      </dgm:t>
    </dgm:pt>
    <dgm:pt modelId="{B31D3E88-9A2B-474C-A6DA-A28524C73E65}" type="pres">
      <dgm:prSet presAssocID="{F7EA530A-1ACD-435B-9B79-8DF663F2F50C}" presName="parentText" presStyleLbl="node1" presStyleIdx="0" presStyleCnt="6" custLinFactNeighborX="-2941" custLinFactNeighborY="-3326">
        <dgm:presLayoutVars>
          <dgm:chMax val="0"/>
          <dgm:bulletEnabled val="1"/>
        </dgm:presLayoutVars>
      </dgm:prSet>
      <dgm:spPr/>
      <dgm:t>
        <a:bodyPr/>
        <a:lstStyle/>
        <a:p>
          <a:endParaRPr lang="en-US"/>
        </a:p>
      </dgm:t>
    </dgm:pt>
    <dgm:pt modelId="{E0EFC717-DEAC-41C5-8D43-39C89BA5C3F6}" type="pres">
      <dgm:prSet presAssocID="{BF6677D0-9EFF-494D-86F9-607066487F44}" presName="spacer" presStyleCnt="0"/>
      <dgm:spPr/>
      <dgm:t>
        <a:bodyPr/>
        <a:lstStyle/>
        <a:p>
          <a:endParaRPr lang="en-US"/>
        </a:p>
      </dgm:t>
    </dgm:pt>
    <dgm:pt modelId="{156D7ADD-702A-43C0-BA24-E3937CFF9298}" type="pres">
      <dgm:prSet presAssocID="{4C3FCBDA-0193-421A-8A88-C85F849994BE}" presName="parentText" presStyleLbl="node1" presStyleIdx="1" presStyleCnt="6">
        <dgm:presLayoutVars>
          <dgm:chMax val="0"/>
          <dgm:bulletEnabled val="1"/>
        </dgm:presLayoutVars>
      </dgm:prSet>
      <dgm:spPr/>
      <dgm:t>
        <a:bodyPr/>
        <a:lstStyle/>
        <a:p>
          <a:endParaRPr lang="en-US"/>
        </a:p>
      </dgm:t>
    </dgm:pt>
    <dgm:pt modelId="{1C237964-AC5F-4468-8BA0-7130A9DC0D56}" type="pres">
      <dgm:prSet presAssocID="{86918FCD-DC78-47CD-82B0-490C4C92CD1A}" presName="spacer" presStyleCnt="0"/>
      <dgm:spPr/>
      <dgm:t>
        <a:bodyPr/>
        <a:lstStyle/>
        <a:p>
          <a:endParaRPr lang="en-US"/>
        </a:p>
      </dgm:t>
    </dgm:pt>
    <dgm:pt modelId="{8B77E231-0132-40E6-B08B-BA5E310230CD}" type="pres">
      <dgm:prSet presAssocID="{27761166-98B4-4377-93E8-05A16F1F9780}" presName="parentText" presStyleLbl="node1" presStyleIdx="2" presStyleCnt="6">
        <dgm:presLayoutVars>
          <dgm:chMax val="0"/>
          <dgm:bulletEnabled val="1"/>
        </dgm:presLayoutVars>
      </dgm:prSet>
      <dgm:spPr/>
      <dgm:t>
        <a:bodyPr/>
        <a:lstStyle/>
        <a:p>
          <a:endParaRPr lang="en-US"/>
        </a:p>
      </dgm:t>
    </dgm:pt>
    <dgm:pt modelId="{D7115E56-5120-4EE5-B7A7-8E59B88352D9}" type="pres">
      <dgm:prSet presAssocID="{C2518BDD-3D32-46BC-B0DE-552229E8DF4F}" presName="spacer" presStyleCnt="0"/>
      <dgm:spPr/>
      <dgm:t>
        <a:bodyPr/>
        <a:lstStyle/>
        <a:p>
          <a:endParaRPr lang="en-US"/>
        </a:p>
      </dgm:t>
    </dgm:pt>
    <dgm:pt modelId="{CD799A5C-5BED-44F3-BBA0-87A3BBE1FDAC}" type="pres">
      <dgm:prSet presAssocID="{7B75201D-9840-4D24-88EA-F703BC52732A}" presName="parentText" presStyleLbl="node1" presStyleIdx="3" presStyleCnt="6">
        <dgm:presLayoutVars>
          <dgm:chMax val="0"/>
          <dgm:bulletEnabled val="1"/>
        </dgm:presLayoutVars>
      </dgm:prSet>
      <dgm:spPr/>
      <dgm:t>
        <a:bodyPr/>
        <a:lstStyle/>
        <a:p>
          <a:endParaRPr lang="en-US"/>
        </a:p>
      </dgm:t>
    </dgm:pt>
    <dgm:pt modelId="{4EBA4265-6401-4663-A33E-5B38E78F444F}" type="pres">
      <dgm:prSet presAssocID="{00A7B4B9-AAE2-421D-8B59-9A0B4FC4BB96}" presName="spacer" presStyleCnt="0"/>
      <dgm:spPr/>
      <dgm:t>
        <a:bodyPr/>
        <a:lstStyle/>
        <a:p>
          <a:endParaRPr lang="en-US"/>
        </a:p>
      </dgm:t>
    </dgm:pt>
    <dgm:pt modelId="{B754CDF8-64D0-4FF4-ADA5-C244E5C4F4D8}" type="pres">
      <dgm:prSet presAssocID="{DB5D6CA1-67C2-4677-96E7-8F2DD063934F}" presName="parentText" presStyleLbl="node1" presStyleIdx="4" presStyleCnt="6">
        <dgm:presLayoutVars>
          <dgm:chMax val="0"/>
          <dgm:bulletEnabled val="1"/>
        </dgm:presLayoutVars>
      </dgm:prSet>
      <dgm:spPr/>
      <dgm:t>
        <a:bodyPr/>
        <a:lstStyle/>
        <a:p>
          <a:endParaRPr lang="en-US"/>
        </a:p>
      </dgm:t>
    </dgm:pt>
    <dgm:pt modelId="{7E1F6D96-111A-4C34-AA97-1ACD041540E2}" type="pres">
      <dgm:prSet presAssocID="{F976B14D-6289-48E2-8DEF-FCF3BEB4DF35}" presName="spacer" presStyleCnt="0"/>
      <dgm:spPr/>
      <dgm:t>
        <a:bodyPr/>
        <a:lstStyle/>
        <a:p>
          <a:endParaRPr lang="en-US"/>
        </a:p>
      </dgm:t>
    </dgm:pt>
    <dgm:pt modelId="{C63E19F6-B437-4389-900D-087972B3A75D}" type="pres">
      <dgm:prSet presAssocID="{21FBD431-8393-4E9E-A7AF-1DB3D7283873}" presName="parentText" presStyleLbl="node1" presStyleIdx="5" presStyleCnt="6" custLinFactNeighborX="-1266" custLinFactNeighborY="-82175">
        <dgm:presLayoutVars>
          <dgm:chMax val="0"/>
          <dgm:bulletEnabled val="1"/>
        </dgm:presLayoutVars>
      </dgm:prSet>
      <dgm:spPr/>
      <dgm:t>
        <a:bodyPr/>
        <a:lstStyle/>
        <a:p>
          <a:endParaRPr lang="en-US"/>
        </a:p>
      </dgm:t>
    </dgm:pt>
  </dgm:ptLst>
  <dgm:cxnLst>
    <dgm:cxn modelId="{9475B2DA-3DF0-4E69-8A38-1630B86312AD}" type="presOf" srcId="{B4986076-F723-4317-A712-A88D63E2FCB8}" destId="{946C46D8-A392-4CFA-9CE6-8D6E2EB271FC}" srcOrd="0" destOrd="0" presId="urn:microsoft.com/office/officeart/2005/8/layout/vList2"/>
    <dgm:cxn modelId="{85C8CEC5-4F3A-4C71-BC5C-78BDC6A2D56A}" srcId="{B4986076-F723-4317-A712-A88D63E2FCB8}" destId="{27761166-98B4-4377-93E8-05A16F1F9780}" srcOrd="2" destOrd="0" parTransId="{A9DB2701-450B-4146-9994-6D40EBA8169B}" sibTransId="{C2518BDD-3D32-46BC-B0DE-552229E8DF4F}"/>
    <dgm:cxn modelId="{47FAE1C6-D0B8-4C90-A0FD-F5929A06B70F}" srcId="{B4986076-F723-4317-A712-A88D63E2FCB8}" destId="{DB5D6CA1-67C2-4677-96E7-8F2DD063934F}" srcOrd="4" destOrd="0" parTransId="{EDBD6B8F-3FE4-4DFE-93D3-CF56A1F2BC01}" sibTransId="{F976B14D-6289-48E2-8DEF-FCF3BEB4DF35}"/>
    <dgm:cxn modelId="{35087701-F2E9-4F8B-9622-3D41F1CF0F01}" srcId="{B4986076-F723-4317-A712-A88D63E2FCB8}" destId="{F7EA530A-1ACD-435B-9B79-8DF663F2F50C}" srcOrd="0" destOrd="0" parTransId="{97A77D54-E5B0-4674-B5AC-66B93A7C5E49}" sibTransId="{BF6677D0-9EFF-494D-86F9-607066487F44}"/>
    <dgm:cxn modelId="{A26D7457-E049-45F0-B95D-E38067AF99C2}" type="presOf" srcId="{21FBD431-8393-4E9E-A7AF-1DB3D7283873}" destId="{C63E19F6-B437-4389-900D-087972B3A75D}" srcOrd="0" destOrd="0" presId="urn:microsoft.com/office/officeart/2005/8/layout/vList2"/>
    <dgm:cxn modelId="{603905ED-C5D1-4E22-A947-1F53A81EC41C}" type="presOf" srcId="{F7EA530A-1ACD-435B-9B79-8DF663F2F50C}" destId="{B31D3E88-9A2B-474C-A6DA-A28524C73E65}" srcOrd="0" destOrd="0" presId="urn:microsoft.com/office/officeart/2005/8/layout/vList2"/>
    <dgm:cxn modelId="{39D4F538-3EE7-43DF-A8E1-D00EADC5F14A}" srcId="{B4986076-F723-4317-A712-A88D63E2FCB8}" destId="{7B75201D-9840-4D24-88EA-F703BC52732A}" srcOrd="3" destOrd="0" parTransId="{C2EBA7BC-D6CB-4ECF-85E0-338C17F0A25D}" sibTransId="{00A7B4B9-AAE2-421D-8B59-9A0B4FC4BB96}"/>
    <dgm:cxn modelId="{7FF54481-71D9-4FF0-B931-40302F27613D}" type="presOf" srcId="{27761166-98B4-4377-93E8-05A16F1F9780}" destId="{8B77E231-0132-40E6-B08B-BA5E310230CD}" srcOrd="0" destOrd="0" presId="urn:microsoft.com/office/officeart/2005/8/layout/vList2"/>
    <dgm:cxn modelId="{09D289CA-2DF0-4974-82E5-D563FE21D278}" srcId="{B4986076-F723-4317-A712-A88D63E2FCB8}" destId="{4C3FCBDA-0193-421A-8A88-C85F849994BE}" srcOrd="1" destOrd="0" parTransId="{E9F04B98-2453-4E71-9BC3-A3822A71C40F}" sibTransId="{86918FCD-DC78-47CD-82B0-490C4C92CD1A}"/>
    <dgm:cxn modelId="{F31871F5-9888-4D11-9568-24F782E92AD7}" type="presOf" srcId="{4C3FCBDA-0193-421A-8A88-C85F849994BE}" destId="{156D7ADD-702A-43C0-BA24-E3937CFF9298}" srcOrd="0" destOrd="0" presId="urn:microsoft.com/office/officeart/2005/8/layout/vList2"/>
    <dgm:cxn modelId="{81BE0C92-6B28-411B-AB8B-D1AA9BF53AAE}" srcId="{B4986076-F723-4317-A712-A88D63E2FCB8}" destId="{21FBD431-8393-4E9E-A7AF-1DB3D7283873}" srcOrd="5" destOrd="0" parTransId="{56126045-2D8E-4399-AB92-A7D7C73E447A}" sibTransId="{E512636A-9D08-4236-9789-69FDD75721C8}"/>
    <dgm:cxn modelId="{43CD7A61-4229-4543-9AA0-3B31F425367C}" type="presOf" srcId="{DB5D6CA1-67C2-4677-96E7-8F2DD063934F}" destId="{B754CDF8-64D0-4FF4-ADA5-C244E5C4F4D8}" srcOrd="0" destOrd="0" presId="urn:microsoft.com/office/officeart/2005/8/layout/vList2"/>
    <dgm:cxn modelId="{5933858D-AD07-48F9-B642-42F26C91F4FC}" type="presOf" srcId="{7B75201D-9840-4D24-88EA-F703BC52732A}" destId="{CD799A5C-5BED-44F3-BBA0-87A3BBE1FDAC}" srcOrd="0" destOrd="0" presId="urn:microsoft.com/office/officeart/2005/8/layout/vList2"/>
    <dgm:cxn modelId="{E224FADB-7560-451A-A6DE-47509A3EA3FE}" type="presParOf" srcId="{946C46D8-A392-4CFA-9CE6-8D6E2EB271FC}" destId="{B31D3E88-9A2B-474C-A6DA-A28524C73E65}" srcOrd="0" destOrd="0" presId="urn:microsoft.com/office/officeart/2005/8/layout/vList2"/>
    <dgm:cxn modelId="{D7F4B002-05D1-4DBC-9841-502416F23535}" type="presParOf" srcId="{946C46D8-A392-4CFA-9CE6-8D6E2EB271FC}" destId="{E0EFC717-DEAC-41C5-8D43-39C89BA5C3F6}" srcOrd="1" destOrd="0" presId="urn:microsoft.com/office/officeart/2005/8/layout/vList2"/>
    <dgm:cxn modelId="{A5D71FED-4AAD-4340-9B49-42A0645FBF46}" type="presParOf" srcId="{946C46D8-A392-4CFA-9CE6-8D6E2EB271FC}" destId="{156D7ADD-702A-43C0-BA24-E3937CFF9298}" srcOrd="2" destOrd="0" presId="urn:microsoft.com/office/officeart/2005/8/layout/vList2"/>
    <dgm:cxn modelId="{80745228-15CB-4D8E-A5B4-E346B7746BA5}" type="presParOf" srcId="{946C46D8-A392-4CFA-9CE6-8D6E2EB271FC}" destId="{1C237964-AC5F-4468-8BA0-7130A9DC0D56}" srcOrd="3" destOrd="0" presId="urn:microsoft.com/office/officeart/2005/8/layout/vList2"/>
    <dgm:cxn modelId="{6BE9D3F7-EACE-4196-B4C5-A68AAE4C957E}" type="presParOf" srcId="{946C46D8-A392-4CFA-9CE6-8D6E2EB271FC}" destId="{8B77E231-0132-40E6-B08B-BA5E310230CD}" srcOrd="4" destOrd="0" presId="urn:microsoft.com/office/officeart/2005/8/layout/vList2"/>
    <dgm:cxn modelId="{D4AD53B6-D93C-40E1-BD4F-108D1B95B732}" type="presParOf" srcId="{946C46D8-A392-4CFA-9CE6-8D6E2EB271FC}" destId="{D7115E56-5120-4EE5-B7A7-8E59B88352D9}" srcOrd="5" destOrd="0" presId="urn:microsoft.com/office/officeart/2005/8/layout/vList2"/>
    <dgm:cxn modelId="{E7F48529-7D8A-438F-8930-B693A91197C4}" type="presParOf" srcId="{946C46D8-A392-4CFA-9CE6-8D6E2EB271FC}" destId="{CD799A5C-5BED-44F3-BBA0-87A3BBE1FDAC}" srcOrd="6" destOrd="0" presId="urn:microsoft.com/office/officeart/2005/8/layout/vList2"/>
    <dgm:cxn modelId="{22D300B9-86F4-474B-B9EF-5490263AC8B2}" type="presParOf" srcId="{946C46D8-A392-4CFA-9CE6-8D6E2EB271FC}" destId="{4EBA4265-6401-4663-A33E-5B38E78F444F}" srcOrd="7" destOrd="0" presId="urn:microsoft.com/office/officeart/2005/8/layout/vList2"/>
    <dgm:cxn modelId="{CEC199EB-D74F-4015-A0F1-A3629319B0C0}" type="presParOf" srcId="{946C46D8-A392-4CFA-9CE6-8D6E2EB271FC}" destId="{B754CDF8-64D0-4FF4-ADA5-C244E5C4F4D8}" srcOrd="8" destOrd="0" presId="urn:microsoft.com/office/officeart/2005/8/layout/vList2"/>
    <dgm:cxn modelId="{8CD57014-A85C-4EBF-813C-27E7E83ACD60}" type="presParOf" srcId="{946C46D8-A392-4CFA-9CE6-8D6E2EB271FC}" destId="{7E1F6D96-111A-4C34-AA97-1ACD041540E2}" srcOrd="9" destOrd="0" presId="urn:microsoft.com/office/officeart/2005/8/layout/vList2"/>
    <dgm:cxn modelId="{DA32F188-B482-4E4E-9B1C-78C3B6885281}" type="presParOf" srcId="{946C46D8-A392-4CFA-9CE6-8D6E2EB271FC}" destId="{C63E19F6-B437-4389-900D-087972B3A75D}" srcOrd="10" destOrd="0" presId="urn:microsoft.com/office/officeart/2005/8/layout/vList2"/>
  </dgm:cxnLst>
  <dgm:bg>
    <a:noFill/>
    <a:effectLst>
      <a:softEdge rad="12700"/>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AD092E-A03A-4E54-BC8D-67A602BC43AE}" type="doc">
      <dgm:prSet loTypeId="urn:microsoft.com/office/officeart/2005/8/layout/lProcess3" loCatId="process" qsTypeId="urn:microsoft.com/office/officeart/2005/8/quickstyle/simple1" qsCatId="simple" csTypeId="urn:microsoft.com/office/officeart/2005/8/colors/accent1_2" csCatId="accent1"/>
      <dgm:spPr/>
      <dgm:t>
        <a:bodyPr/>
        <a:lstStyle/>
        <a:p>
          <a:endParaRPr lang="en-US"/>
        </a:p>
      </dgm:t>
    </dgm:pt>
    <dgm:pt modelId="{AE36BE0D-249D-44E6-9D92-9CFB0D143E15}">
      <dgm:prSet/>
      <dgm:spPr/>
      <dgm:t>
        <a:bodyPr/>
        <a:lstStyle/>
        <a:p>
          <a:pPr rtl="0"/>
          <a:r>
            <a:rPr lang="en-US" dirty="0" smtClean="0"/>
            <a:t>Chief Executive</a:t>
          </a:r>
          <a:endParaRPr lang="en-US" dirty="0"/>
        </a:p>
      </dgm:t>
    </dgm:pt>
    <dgm:pt modelId="{35868246-3E33-440F-8610-244F6C72D680}" type="parTrans" cxnId="{9FAE5E74-9603-4F2F-A6CE-7CF9B09B6622}">
      <dgm:prSet/>
      <dgm:spPr/>
      <dgm:t>
        <a:bodyPr/>
        <a:lstStyle/>
        <a:p>
          <a:endParaRPr lang="en-US"/>
        </a:p>
      </dgm:t>
    </dgm:pt>
    <dgm:pt modelId="{4B9608A7-8197-4C6A-9C7B-2DA6066D6F5D}" type="sibTrans" cxnId="{9FAE5E74-9603-4F2F-A6CE-7CF9B09B6622}">
      <dgm:prSet/>
      <dgm:spPr/>
      <dgm:t>
        <a:bodyPr/>
        <a:lstStyle/>
        <a:p>
          <a:endParaRPr lang="en-US"/>
        </a:p>
      </dgm:t>
    </dgm:pt>
    <dgm:pt modelId="{49E62392-E2A4-40E5-A81A-4C195D83AC32}">
      <dgm:prSet/>
      <dgm:spPr/>
      <dgm:t>
        <a:bodyPr/>
        <a:lstStyle/>
        <a:p>
          <a:pPr rtl="0"/>
          <a:r>
            <a:rPr lang="en-US" dirty="0" smtClean="0"/>
            <a:t>Manzoor Ahmad</a:t>
          </a:r>
          <a:endParaRPr lang="en-US" dirty="0"/>
        </a:p>
      </dgm:t>
    </dgm:pt>
    <dgm:pt modelId="{1FC6E729-D403-410F-B6D8-6EC9E85D12CF}" type="parTrans" cxnId="{1CE8EB32-C586-4BDC-BC5B-3A28C0CA98B3}">
      <dgm:prSet/>
      <dgm:spPr/>
      <dgm:t>
        <a:bodyPr/>
        <a:lstStyle/>
        <a:p>
          <a:endParaRPr lang="en-US"/>
        </a:p>
      </dgm:t>
    </dgm:pt>
    <dgm:pt modelId="{8D1A95A4-19AC-44B1-A98D-9E77B32CC52F}" type="sibTrans" cxnId="{1CE8EB32-C586-4BDC-BC5B-3A28C0CA98B3}">
      <dgm:prSet/>
      <dgm:spPr/>
      <dgm:t>
        <a:bodyPr/>
        <a:lstStyle/>
        <a:p>
          <a:endParaRPr lang="en-US"/>
        </a:p>
      </dgm:t>
    </dgm:pt>
    <dgm:pt modelId="{884BD322-3E4A-4898-8E36-7894E74F21A5}" type="pres">
      <dgm:prSet presAssocID="{35AD092E-A03A-4E54-BC8D-67A602BC43AE}" presName="Name0" presStyleCnt="0">
        <dgm:presLayoutVars>
          <dgm:chPref val="3"/>
          <dgm:dir/>
          <dgm:animLvl val="lvl"/>
          <dgm:resizeHandles/>
        </dgm:presLayoutVars>
      </dgm:prSet>
      <dgm:spPr/>
      <dgm:t>
        <a:bodyPr/>
        <a:lstStyle/>
        <a:p>
          <a:endParaRPr lang="en-US"/>
        </a:p>
      </dgm:t>
    </dgm:pt>
    <dgm:pt modelId="{1A286DDB-C990-4197-AE97-87C152E686E9}" type="pres">
      <dgm:prSet presAssocID="{AE36BE0D-249D-44E6-9D92-9CFB0D143E15}" presName="horFlow" presStyleCnt="0"/>
      <dgm:spPr/>
    </dgm:pt>
    <dgm:pt modelId="{9D0EA5BD-BEBE-4245-BCE7-529F2F1BD3EB}" type="pres">
      <dgm:prSet presAssocID="{AE36BE0D-249D-44E6-9D92-9CFB0D143E15}" presName="bigChev" presStyleLbl="node1" presStyleIdx="0" presStyleCnt="2" custLinFactNeighborX="-59105" custLinFactNeighborY="-25488"/>
      <dgm:spPr/>
      <dgm:t>
        <a:bodyPr/>
        <a:lstStyle/>
        <a:p>
          <a:endParaRPr lang="en-US"/>
        </a:p>
      </dgm:t>
    </dgm:pt>
    <dgm:pt modelId="{EC1454AE-451F-4295-A839-14C6B3374234}" type="pres">
      <dgm:prSet presAssocID="{AE36BE0D-249D-44E6-9D92-9CFB0D143E15}" presName="vSp" presStyleCnt="0"/>
      <dgm:spPr/>
    </dgm:pt>
    <dgm:pt modelId="{98126DC3-DA2C-400C-9178-BDB4DDB42E98}" type="pres">
      <dgm:prSet presAssocID="{49E62392-E2A4-40E5-A81A-4C195D83AC32}" presName="horFlow" presStyleCnt="0"/>
      <dgm:spPr/>
    </dgm:pt>
    <dgm:pt modelId="{C2E93CF1-E7D7-4C3F-8702-73BB513E1879}" type="pres">
      <dgm:prSet presAssocID="{49E62392-E2A4-40E5-A81A-4C195D83AC32}" presName="bigChev" presStyleLbl="node1" presStyleIdx="1" presStyleCnt="2" custLinFactNeighborX="-56638" custLinFactNeighborY="-8073"/>
      <dgm:spPr/>
      <dgm:t>
        <a:bodyPr/>
        <a:lstStyle/>
        <a:p>
          <a:endParaRPr lang="en-US"/>
        </a:p>
      </dgm:t>
    </dgm:pt>
  </dgm:ptLst>
  <dgm:cxnLst>
    <dgm:cxn modelId="{1C494D64-88A3-4C81-B718-E127DA1CDA11}" type="presOf" srcId="{AE36BE0D-249D-44E6-9D92-9CFB0D143E15}" destId="{9D0EA5BD-BEBE-4245-BCE7-529F2F1BD3EB}" srcOrd="0" destOrd="0" presId="urn:microsoft.com/office/officeart/2005/8/layout/lProcess3"/>
    <dgm:cxn modelId="{9FAE5E74-9603-4F2F-A6CE-7CF9B09B6622}" srcId="{35AD092E-A03A-4E54-BC8D-67A602BC43AE}" destId="{AE36BE0D-249D-44E6-9D92-9CFB0D143E15}" srcOrd="0" destOrd="0" parTransId="{35868246-3E33-440F-8610-244F6C72D680}" sibTransId="{4B9608A7-8197-4C6A-9C7B-2DA6066D6F5D}"/>
    <dgm:cxn modelId="{1CE8EB32-C586-4BDC-BC5B-3A28C0CA98B3}" srcId="{35AD092E-A03A-4E54-BC8D-67A602BC43AE}" destId="{49E62392-E2A4-40E5-A81A-4C195D83AC32}" srcOrd="1" destOrd="0" parTransId="{1FC6E729-D403-410F-B6D8-6EC9E85D12CF}" sibTransId="{8D1A95A4-19AC-44B1-A98D-9E77B32CC52F}"/>
    <dgm:cxn modelId="{755517C1-4978-47EF-A8FD-0A47D89939AC}" type="presOf" srcId="{35AD092E-A03A-4E54-BC8D-67A602BC43AE}" destId="{884BD322-3E4A-4898-8E36-7894E74F21A5}" srcOrd="0" destOrd="0" presId="urn:microsoft.com/office/officeart/2005/8/layout/lProcess3"/>
    <dgm:cxn modelId="{CB938EC9-7B37-4CBB-B239-7D13AA3FE333}" type="presOf" srcId="{49E62392-E2A4-40E5-A81A-4C195D83AC32}" destId="{C2E93CF1-E7D7-4C3F-8702-73BB513E1879}" srcOrd="0" destOrd="0" presId="urn:microsoft.com/office/officeart/2005/8/layout/lProcess3"/>
    <dgm:cxn modelId="{56962BC3-82B3-43B3-8D81-B480E71E8AE2}" type="presParOf" srcId="{884BD322-3E4A-4898-8E36-7894E74F21A5}" destId="{1A286DDB-C990-4197-AE97-87C152E686E9}" srcOrd="0" destOrd="0" presId="urn:microsoft.com/office/officeart/2005/8/layout/lProcess3"/>
    <dgm:cxn modelId="{938E4CB7-E23A-4126-AEF6-3F76BF3333E1}" type="presParOf" srcId="{1A286DDB-C990-4197-AE97-87C152E686E9}" destId="{9D0EA5BD-BEBE-4245-BCE7-529F2F1BD3EB}" srcOrd="0" destOrd="0" presId="urn:microsoft.com/office/officeart/2005/8/layout/lProcess3"/>
    <dgm:cxn modelId="{42163066-A6AB-4A58-9B6D-65826903A7BA}" type="presParOf" srcId="{884BD322-3E4A-4898-8E36-7894E74F21A5}" destId="{EC1454AE-451F-4295-A839-14C6B3374234}" srcOrd="1" destOrd="0" presId="urn:microsoft.com/office/officeart/2005/8/layout/lProcess3"/>
    <dgm:cxn modelId="{DE935DEB-A990-40D3-AD72-F1D52570C8B0}" type="presParOf" srcId="{884BD322-3E4A-4898-8E36-7894E74F21A5}" destId="{98126DC3-DA2C-400C-9178-BDB4DDB42E98}" srcOrd="2" destOrd="0" presId="urn:microsoft.com/office/officeart/2005/8/layout/lProcess3"/>
    <dgm:cxn modelId="{866E1AAE-8B51-4CF0-B542-BE0001D59621}" type="presParOf" srcId="{98126DC3-DA2C-400C-9178-BDB4DDB42E98}" destId="{C2E93CF1-E7D7-4C3F-8702-73BB513E1879}"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692382-1BC1-4F37-B6D6-60EDB90DDFF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7C520A5B-F011-4780-86F5-E3E8B7F546FE}">
      <dgm:prSet/>
      <dgm:spPr/>
      <dgm:t>
        <a:bodyPr/>
        <a:lstStyle/>
        <a:p>
          <a:pPr rtl="0"/>
          <a:r>
            <a:rPr lang="en-US" dirty="0" smtClean="0"/>
            <a:t>QA/QC Manager</a:t>
          </a:r>
          <a:endParaRPr lang="en-US" dirty="0"/>
        </a:p>
      </dgm:t>
    </dgm:pt>
    <dgm:pt modelId="{8E4B6C2D-48BE-41B4-B350-263FA50C9EB0}" type="parTrans" cxnId="{035BA6C4-F9D1-4EFC-9F11-22E5898ECE09}">
      <dgm:prSet/>
      <dgm:spPr/>
      <dgm:t>
        <a:bodyPr/>
        <a:lstStyle/>
        <a:p>
          <a:endParaRPr lang="en-US"/>
        </a:p>
      </dgm:t>
    </dgm:pt>
    <dgm:pt modelId="{18D1D5E6-94AE-4B05-B974-1CC5792853EF}" type="sibTrans" cxnId="{035BA6C4-F9D1-4EFC-9F11-22E5898ECE09}">
      <dgm:prSet/>
      <dgm:spPr/>
      <dgm:t>
        <a:bodyPr/>
        <a:lstStyle/>
        <a:p>
          <a:endParaRPr lang="en-US"/>
        </a:p>
      </dgm:t>
    </dgm:pt>
    <dgm:pt modelId="{D7881FD2-6A1B-409E-AC2A-D0C260B62866}">
      <dgm:prSet/>
      <dgm:spPr/>
      <dgm:t>
        <a:bodyPr/>
        <a:lstStyle/>
        <a:p>
          <a:pPr rtl="0"/>
          <a:r>
            <a:rPr lang="en-US" dirty="0" smtClean="0"/>
            <a:t>Faisal </a:t>
          </a:r>
          <a:r>
            <a:rPr lang="en-US" dirty="0" err="1" smtClean="0"/>
            <a:t>Zulfiqar</a:t>
          </a:r>
          <a:endParaRPr lang="en-US" dirty="0" smtClean="0"/>
        </a:p>
      </dgm:t>
    </dgm:pt>
    <dgm:pt modelId="{F5EAE0CA-AFAD-4D4D-87F1-CECA076DA155}" type="parTrans" cxnId="{81DB79F6-0864-4C82-A802-79BAD9B47167}">
      <dgm:prSet/>
      <dgm:spPr/>
      <dgm:t>
        <a:bodyPr/>
        <a:lstStyle/>
        <a:p>
          <a:endParaRPr lang="en-US"/>
        </a:p>
      </dgm:t>
    </dgm:pt>
    <dgm:pt modelId="{FE209926-88E0-4779-8875-6C0531562898}" type="sibTrans" cxnId="{81DB79F6-0864-4C82-A802-79BAD9B47167}">
      <dgm:prSet/>
      <dgm:spPr/>
      <dgm:t>
        <a:bodyPr/>
        <a:lstStyle/>
        <a:p>
          <a:endParaRPr lang="en-US"/>
        </a:p>
      </dgm:t>
    </dgm:pt>
    <dgm:pt modelId="{B3B50257-4F23-469C-B164-558847869A2C}" type="pres">
      <dgm:prSet presAssocID="{ED692382-1BC1-4F37-B6D6-60EDB90DDFF8}" presName="Name0" presStyleCnt="0">
        <dgm:presLayoutVars>
          <dgm:chPref val="3"/>
          <dgm:dir/>
          <dgm:animLvl val="lvl"/>
          <dgm:resizeHandles/>
        </dgm:presLayoutVars>
      </dgm:prSet>
      <dgm:spPr/>
      <dgm:t>
        <a:bodyPr/>
        <a:lstStyle/>
        <a:p>
          <a:endParaRPr lang="en-US"/>
        </a:p>
      </dgm:t>
    </dgm:pt>
    <dgm:pt modelId="{36FE12E4-AD56-4044-88E3-51653DBE0200}" type="pres">
      <dgm:prSet presAssocID="{7C520A5B-F011-4780-86F5-E3E8B7F546FE}" presName="horFlow" presStyleCnt="0"/>
      <dgm:spPr/>
    </dgm:pt>
    <dgm:pt modelId="{87FC34E4-B41C-4208-8DF9-39F59988B26F}" type="pres">
      <dgm:prSet presAssocID="{7C520A5B-F011-4780-86F5-E3E8B7F546FE}" presName="bigChev" presStyleLbl="node1" presStyleIdx="0" presStyleCnt="2"/>
      <dgm:spPr/>
      <dgm:t>
        <a:bodyPr/>
        <a:lstStyle/>
        <a:p>
          <a:endParaRPr lang="en-US"/>
        </a:p>
      </dgm:t>
    </dgm:pt>
    <dgm:pt modelId="{3835B14D-39F9-4E9F-AC7D-B7601AAF7760}" type="pres">
      <dgm:prSet presAssocID="{7C520A5B-F011-4780-86F5-E3E8B7F546FE}" presName="vSp" presStyleCnt="0"/>
      <dgm:spPr/>
    </dgm:pt>
    <dgm:pt modelId="{B1F028AF-B330-4F59-B151-B5208DFB212A}" type="pres">
      <dgm:prSet presAssocID="{D7881FD2-6A1B-409E-AC2A-D0C260B62866}" presName="horFlow" presStyleCnt="0"/>
      <dgm:spPr/>
    </dgm:pt>
    <dgm:pt modelId="{CC01BF57-7A9A-46B2-85BC-E8C33667D9D8}" type="pres">
      <dgm:prSet presAssocID="{D7881FD2-6A1B-409E-AC2A-D0C260B62866}" presName="bigChev" presStyleLbl="node1" presStyleIdx="1" presStyleCnt="2"/>
      <dgm:spPr/>
      <dgm:t>
        <a:bodyPr/>
        <a:lstStyle/>
        <a:p>
          <a:endParaRPr lang="en-US"/>
        </a:p>
      </dgm:t>
    </dgm:pt>
  </dgm:ptLst>
  <dgm:cxnLst>
    <dgm:cxn modelId="{0704F9B3-DA2F-49CE-A53B-28FF7357BE28}" type="presOf" srcId="{7C520A5B-F011-4780-86F5-E3E8B7F546FE}" destId="{87FC34E4-B41C-4208-8DF9-39F59988B26F}" srcOrd="0" destOrd="0" presId="urn:microsoft.com/office/officeart/2005/8/layout/lProcess3"/>
    <dgm:cxn modelId="{035BA6C4-F9D1-4EFC-9F11-22E5898ECE09}" srcId="{ED692382-1BC1-4F37-B6D6-60EDB90DDFF8}" destId="{7C520A5B-F011-4780-86F5-E3E8B7F546FE}" srcOrd="0" destOrd="0" parTransId="{8E4B6C2D-48BE-41B4-B350-263FA50C9EB0}" sibTransId="{18D1D5E6-94AE-4B05-B974-1CC5792853EF}"/>
    <dgm:cxn modelId="{81DB79F6-0864-4C82-A802-79BAD9B47167}" srcId="{ED692382-1BC1-4F37-B6D6-60EDB90DDFF8}" destId="{D7881FD2-6A1B-409E-AC2A-D0C260B62866}" srcOrd="1" destOrd="0" parTransId="{F5EAE0CA-AFAD-4D4D-87F1-CECA076DA155}" sibTransId="{FE209926-88E0-4779-8875-6C0531562898}"/>
    <dgm:cxn modelId="{0327C2F0-BE8D-4653-8958-11E3FACB7B20}" type="presOf" srcId="{ED692382-1BC1-4F37-B6D6-60EDB90DDFF8}" destId="{B3B50257-4F23-469C-B164-558847869A2C}" srcOrd="0" destOrd="0" presId="urn:microsoft.com/office/officeart/2005/8/layout/lProcess3"/>
    <dgm:cxn modelId="{51B5EF84-882D-4342-B521-784775009A5D}" type="presOf" srcId="{D7881FD2-6A1B-409E-AC2A-D0C260B62866}" destId="{CC01BF57-7A9A-46B2-85BC-E8C33667D9D8}" srcOrd="0" destOrd="0" presId="urn:microsoft.com/office/officeart/2005/8/layout/lProcess3"/>
    <dgm:cxn modelId="{76BE5B5B-848C-4BF8-8D78-7B1D8A644863}" type="presParOf" srcId="{B3B50257-4F23-469C-B164-558847869A2C}" destId="{36FE12E4-AD56-4044-88E3-51653DBE0200}" srcOrd="0" destOrd="0" presId="urn:microsoft.com/office/officeart/2005/8/layout/lProcess3"/>
    <dgm:cxn modelId="{A27359F3-7F71-45FE-95DF-FDBD4C7BC61D}" type="presParOf" srcId="{36FE12E4-AD56-4044-88E3-51653DBE0200}" destId="{87FC34E4-B41C-4208-8DF9-39F59988B26F}" srcOrd="0" destOrd="0" presId="urn:microsoft.com/office/officeart/2005/8/layout/lProcess3"/>
    <dgm:cxn modelId="{20DFAAD4-9876-4771-B80F-70615038C8DB}" type="presParOf" srcId="{B3B50257-4F23-469C-B164-558847869A2C}" destId="{3835B14D-39F9-4E9F-AC7D-B7601AAF7760}" srcOrd="1" destOrd="0" presId="urn:microsoft.com/office/officeart/2005/8/layout/lProcess3"/>
    <dgm:cxn modelId="{EC4A4CDD-9F6B-4EED-98CC-88D310FC23AD}" type="presParOf" srcId="{B3B50257-4F23-469C-B164-558847869A2C}" destId="{B1F028AF-B330-4F59-B151-B5208DFB212A}" srcOrd="2" destOrd="0" presId="urn:microsoft.com/office/officeart/2005/8/layout/lProcess3"/>
    <dgm:cxn modelId="{CECA833F-52C8-4A2C-A010-5722557AA956}" type="presParOf" srcId="{B1F028AF-B330-4F59-B151-B5208DFB212A}" destId="{CC01BF57-7A9A-46B2-85BC-E8C33667D9D8}" srcOrd="0"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FA9AC4-4535-4B1D-9B84-042234F1438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592938EE-1410-41A9-9823-08DFFCE9F442}">
      <dgm:prSet/>
      <dgm:spPr/>
      <dgm:t>
        <a:bodyPr/>
        <a:lstStyle/>
        <a:p>
          <a:pPr rtl="0"/>
          <a:r>
            <a:rPr lang="en-US" dirty="0" smtClean="0"/>
            <a:t>Site Manager</a:t>
          </a:r>
          <a:endParaRPr lang="en-US" dirty="0"/>
        </a:p>
      </dgm:t>
    </dgm:pt>
    <dgm:pt modelId="{2E465E72-E0E5-4FC8-B1DF-E85DBC3CC9A1}" type="parTrans" cxnId="{F2A01ADF-55B0-430B-ADF8-39438A89E622}">
      <dgm:prSet/>
      <dgm:spPr/>
      <dgm:t>
        <a:bodyPr/>
        <a:lstStyle/>
        <a:p>
          <a:endParaRPr lang="en-US"/>
        </a:p>
      </dgm:t>
    </dgm:pt>
    <dgm:pt modelId="{5C92C96E-F9DF-4E3D-87FD-044B202347F8}" type="sibTrans" cxnId="{F2A01ADF-55B0-430B-ADF8-39438A89E622}">
      <dgm:prSet/>
      <dgm:spPr/>
      <dgm:t>
        <a:bodyPr/>
        <a:lstStyle/>
        <a:p>
          <a:endParaRPr lang="en-US"/>
        </a:p>
      </dgm:t>
    </dgm:pt>
    <dgm:pt modelId="{ADBC4ED0-E3DC-46C2-90BA-AE05C290F69B}">
      <dgm:prSet/>
      <dgm:spPr/>
      <dgm:t>
        <a:bodyPr/>
        <a:lstStyle/>
        <a:p>
          <a:pPr rtl="0"/>
          <a:r>
            <a:rPr lang="en-US" dirty="0" smtClean="0"/>
            <a:t>Muhammad Nawaz</a:t>
          </a:r>
          <a:endParaRPr lang="en-US" dirty="0"/>
        </a:p>
      </dgm:t>
    </dgm:pt>
    <dgm:pt modelId="{FB6C8C83-3022-40D4-8ED3-A8E6F945C40D}" type="parTrans" cxnId="{03D72D1F-F315-47A9-946A-808F75773B88}">
      <dgm:prSet/>
      <dgm:spPr/>
      <dgm:t>
        <a:bodyPr/>
        <a:lstStyle/>
        <a:p>
          <a:endParaRPr lang="en-US"/>
        </a:p>
      </dgm:t>
    </dgm:pt>
    <dgm:pt modelId="{33DEE1E4-D11C-4AAC-9BA1-2E43872ABB5B}" type="sibTrans" cxnId="{03D72D1F-F315-47A9-946A-808F75773B88}">
      <dgm:prSet/>
      <dgm:spPr/>
      <dgm:t>
        <a:bodyPr/>
        <a:lstStyle/>
        <a:p>
          <a:endParaRPr lang="en-US"/>
        </a:p>
      </dgm:t>
    </dgm:pt>
    <dgm:pt modelId="{811A1550-2C63-4E9F-ADB2-7181F0FA6D25}" type="pres">
      <dgm:prSet presAssocID="{ACFA9AC4-4535-4B1D-9B84-042234F14380}" presName="Name0" presStyleCnt="0">
        <dgm:presLayoutVars>
          <dgm:chPref val="3"/>
          <dgm:dir/>
          <dgm:animLvl val="lvl"/>
          <dgm:resizeHandles/>
        </dgm:presLayoutVars>
      </dgm:prSet>
      <dgm:spPr/>
      <dgm:t>
        <a:bodyPr/>
        <a:lstStyle/>
        <a:p>
          <a:endParaRPr lang="en-US"/>
        </a:p>
      </dgm:t>
    </dgm:pt>
    <dgm:pt modelId="{6BB81E9A-02EA-4C2F-9C36-38D7ABEB3B40}" type="pres">
      <dgm:prSet presAssocID="{592938EE-1410-41A9-9823-08DFFCE9F442}" presName="horFlow" presStyleCnt="0"/>
      <dgm:spPr/>
    </dgm:pt>
    <dgm:pt modelId="{A93DD280-F9BC-4361-AAD9-8B928C89A190}" type="pres">
      <dgm:prSet presAssocID="{592938EE-1410-41A9-9823-08DFFCE9F442}" presName="bigChev" presStyleLbl="node1" presStyleIdx="0" presStyleCnt="2"/>
      <dgm:spPr/>
      <dgm:t>
        <a:bodyPr/>
        <a:lstStyle/>
        <a:p>
          <a:endParaRPr lang="en-US"/>
        </a:p>
      </dgm:t>
    </dgm:pt>
    <dgm:pt modelId="{3D0EFBD6-79CE-4958-AF25-9F6FF38DFE2A}" type="pres">
      <dgm:prSet presAssocID="{592938EE-1410-41A9-9823-08DFFCE9F442}" presName="vSp" presStyleCnt="0"/>
      <dgm:spPr/>
    </dgm:pt>
    <dgm:pt modelId="{446243CE-C484-4103-B75A-93A6DF631EA9}" type="pres">
      <dgm:prSet presAssocID="{ADBC4ED0-E3DC-46C2-90BA-AE05C290F69B}" presName="horFlow" presStyleCnt="0"/>
      <dgm:spPr/>
    </dgm:pt>
    <dgm:pt modelId="{E4A387F0-A50E-47BE-AE31-BCE04FD527C5}" type="pres">
      <dgm:prSet presAssocID="{ADBC4ED0-E3DC-46C2-90BA-AE05C290F69B}" presName="bigChev" presStyleLbl="node1" presStyleIdx="1" presStyleCnt="2"/>
      <dgm:spPr/>
      <dgm:t>
        <a:bodyPr/>
        <a:lstStyle/>
        <a:p>
          <a:endParaRPr lang="en-US"/>
        </a:p>
      </dgm:t>
    </dgm:pt>
  </dgm:ptLst>
  <dgm:cxnLst>
    <dgm:cxn modelId="{F2A01ADF-55B0-430B-ADF8-39438A89E622}" srcId="{ACFA9AC4-4535-4B1D-9B84-042234F14380}" destId="{592938EE-1410-41A9-9823-08DFFCE9F442}" srcOrd="0" destOrd="0" parTransId="{2E465E72-E0E5-4FC8-B1DF-E85DBC3CC9A1}" sibTransId="{5C92C96E-F9DF-4E3D-87FD-044B202347F8}"/>
    <dgm:cxn modelId="{03D72D1F-F315-47A9-946A-808F75773B88}" srcId="{ACFA9AC4-4535-4B1D-9B84-042234F14380}" destId="{ADBC4ED0-E3DC-46C2-90BA-AE05C290F69B}" srcOrd="1" destOrd="0" parTransId="{FB6C8C83-3022-40D4-8ED3-A8E6F945C40D}" sibTransId="{33DEE1E4-D11C-4AAC-9BA1-2E43872ABB5B}"/>
    <dgm:cxn modelId="{9A73F19F-4D02-4C54-8EA9-19AEB44AC08C}" type="presOf" srcId="{ADBC4ED0-E3DC-46C2-90BA-AE05C290F69B}" destId="{E4A387F0-A50E-47BE-AE31-BCE04FD527C5}" srcOrd="0" destOrd="0" presId="urn:microsoft.com/office/officeart/2005/8/layout/lProcess3"/>
    <dgm:cxn modelId="{129BB8EC-0213-463A-AB2B-D4120A508775}" type="presOf" srcId="{592938EE-1410-41A9-9823-08DFFCE9F442}" destId="{A93DD280-F9BC-4361-AAD9-8B928C89A190}" srcOrd="0" destOrd="0" presId="urn:microsoft.com/office/officeart/2005/8/layout/lProcess3"/>
    <dgm:cxn modelId="{1D97C6C7-CE7E-4CA8-8D94-A4FDC78F62A5}" type="presOf" srcId="{ACFA9AC4-4535-4B1D-9B84-042234F14380}" destId="{811A1550-2C63-4E9F-ADB2-7181F0FA6D25}" srcOrd="0" destOrd="0" presId="urn:microsoft.com/office/officeart/2005/8/layout/lProcess3"/>
    <dgm:cxn modelId="{F84F30F8-CCE6-4EF8-9218-B63844143C1F}" type="presParOf" srcId="{811A1550-2C63-4E9F-ADB2-7181F0FA6D25}" destId="{6BB81E9A-02EA-4C2F-9C36-38D7ABEB3B40}" srcOrd="0" destOrd="0" presId="urn:microsoft.com/office/officeart/2005/8/layout/lProcess3"/>
    <dgm:cxn modelId="{F26ADD59-415A-43BB-8C85-20E5399CC583}" type="presParOf" srcId="{6BB81E9A-02EA-4C2F-9C36-38D7ABEB3B40}" destId="{A93DD280-F9BC-4361-AAD9-8B928C89A190}" srcOrd="0" destOrd="0" presId="urn:microsoft.com/office/officeart/2005/8/layout/lProcess3"/>
    <dgm:cxn modelId="{D051CD81-5277-4051-B06B-EA6811325A5D}" type="presParOf" srcId="{811A1550-2C63-4E9F-ADB2-7181F0FA6D25}" destId="{3D0EFBD6-79CE-4958-AF25-9F6FF38DFE2A}" srcOrd="1" destOrd="0" presId="urn:microsoft.com/office/officeart/2005/8/layout/lProcess3"/>
    <dgm:cxn modelId="{F2D932B0-1AB0-43F9-A590-422E42EC25D0}" type="presParOf" srcId="{811A1550-2C63-4E9F-ADB2-7181F0FA6D25}" destId="{446243CE-C484-4103-B75A-93A6DF631EA9}" srcOrd="2" destOrd="0" presId="urn:microsoft.com/office/officeart/2005/8/layout/lProcess3"/>
    <dgm:cxn modelId="{7A32754A-34FB-47EC-A931-5A3370F152B4}" type="presParOf" srcId="{446243CE-C484-4103-B75A-93A6DF631EA9}" destId="{E4A387F0-A50E-47BE-AE31-BCE04FD527C5}" srcOrd="0" destOrd="0" presId="urn:microsoft.com/office/officeart/2005/8/layout/lProcess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C08549-8EF1-4BDC-AAF6-9EA989BFA8C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8791437-EE73-4A38-8D3C-891870771142}">
      <dgm:prSet/>
      <dgm:spPr/>
      <dgm:t>
        <a:bodyPr/>
        <a:lstStyle/>
        <a:p>
          <a:pPr rtl="0"/>
          <a:r>
            <a:rPr lang="en-US" dirty="0" smtClean="0"/>
            <a:t>Pak Asia management team has rich experience and a proven track record of delivering projects exceeding customer’s satisfaction </a:t>
          </a:r>
          <a:endParaRPr lang="en-US" dirty="0"/>
        </a:p>
      </dgm:t>
    </dgm:pt>
    <dgm:pt modelId="{E1F72F15-5C08-45AA-8A84-656F8ECDCB05}" type="parTrans" cxnId="{DCC14572-8C53-49E4-9247-F6921C29C5C2}">
      <dgm:prSet/>
      <dgm:spPr/>
      <dgm:t>
        <a:bodyPr/>
        <a:lstStyle/>
        <a:p>
          <a:endParaRPr lang="en-US"/>
        </a:p>
      </dgm:t>
    </dgm:pt>
    <dgm:pt modelId="{73EFA66C-6EE1-4D07-8866-ADD3813F2C58}" type="sibTrans" cxnId="{DCC14572-8C53-49E4-9247-F6921C29C5C2}">
      <dgm:prSet/>
      <dgm:spPr/>
      <dgm:t>
        <a:bodyPr/>
        <a:lstStyle/>
        <a:p>
          <a:endParaRPr lang="en-US"/>
        </a:p>
      </dgm:t>
    </dgm:pt>
    <dgm:pt modelId="{A8DC1EBF-1AA5-4016-9423-E41C558900A3}" type="pres">
      <dgm:prSet presAssocID="{19C08549-8EF1-4BDC-AAF6-9EA989BFA8CE}" presName="linear" presStyleCnt="0">
        <dgm:presLayoutVars>
          <dgm:animLvl val="lvl"/>
          <dgm:resizeHandles val="exact"/>
        </dgm:presLayoutVars>
      </dgm:prSet>
      <dgm:spPr/>
      <dgm:t>
        <a:bodyPr/>
        <a:lstStyle/>
        <a:p>
          <a:endParaRPr lang="en-US"/>
        </a:p>
      </dgm:t>
    </dgm:pt>
    <dgm:pt modelId="{DE3E3E17-B5EF-4698-9772-F442EBEDE1CE}" type="pres">
      <dgm:prSet presAssocID="{D8791437-EE73-4A38-8D3C-891870771142}" presName="parentText" presStyleLbl="node1" presStyleIdx="0" presStyleCnt="1">
        <dgm:presLayoutVars>
          <dgm:chMax val="0"/>
          <dgm:bulletEnabled val="1"/>
        </dgm:presLayoutVars>
      </dgm:prSet>
      <dgm:spPr/>
      <dgm:t>
        <a:bodyPr/>
        <a:lstStyle/>
        <a:p>
          <a:endParaRPr lang="en-US"/>
        </a:p>
      </dgm:t>
    </dgm:pt>
  </dgm:ptLst>
  <dgm:cxnLst>
    <dgm:cxn modelId="{368EDE76-0FB4-4811-9AE3-63612BA3DA50}" type="presOf" srcId="{D8791437-EE73-4A38-8D3C-891870771142}" destId="{DE3E3E17-B5EF-4698-9772-F442EBEDE1CE}" srcOrd="0" destOrd="0" presId="urn:microsoft.com/office/officeart/2005/8/layout/vList2"/>
    <dgm:cxn modelId="{DCC14572-8C53-49E4-9247-F6921C29C5C2}" srcId="{19C08549-8EF1-4BDC-AAF6-9EA989BFA8CE}" destId="{D8791437-EE73-4A38-8D3C-891870771142}" srcOrd="0" destOrd="0" parTransId="{E1F72F15-5C08-45AA-8A84-656F8ECDCB05}" sibTransId="{73EFA66C-6EE1-4D07-8866-ADD3813F2C58}"/>
    <dgm:cxn modelId="{D70A0C7D-142B-455F-8E4C-EE1DAA932605}" type="presOf" srcId="{19C08549-8EF1-4BDC-AAF6-9EA989BFA8CE}" destId="{A8DC1EBF-1AA5-4016-9423-E41C558900A3}" srcOrd="0" destOrd="0" presId="urn:microsoft.com/office/officeart/2005/8/layout/vList2"/>
    <dgm:cxn modelId="{C8A28349-DC7E-4256-AB16-B0FED557F795}" type="presParOf" srcId="{A8DC1EBF-1AA5-4016-9423-E41C558900A3}" destId="{DE3E3E17-B5EF-4698-9772-F442EBEDE1CE}" srcOrd="0" destOrd="0" presId="urn:microsoft.com/office/officeart/2005/8/layout/vList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8E5E86-4922-4819-8E7F-D5B12D815A6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A1F04DF-C4EE-412A-8A55-4B9E10C9F5A1}">
      <dgm:prSet/>
      <dgm:spPr/>
      <dgm:t>
        <a:bodyPr/>
        <a:lstStyle/>
        <a:p>
          <a:pPr rtl="0"/>
          <a:r>
            <a:rPr lang="en-US" dirty="0" smtClean="0"/>
            <a:t>We enjoy unmatchable market reputation in our industry as first class professionals with excellent entrepreneurial skills and with a mission “to deliver”</a:t>
          </a:r>
          <a:endParaRPr lang="en-US" dirty="0"/>
        </a:p>
      </dgm:t>
    </dgm:pt>
    <dgm:pt modelId="{20DFBD7E-F005-436F-A2EB-4BD4A00C5C0F}" type="parTrans" cxnId="{FB1163D2-A15A-49C3-9C05-D7BF70FF0FAF}">
      <dgm:prSet/>
      <dgm:spPr/>
      <dgm:t>
        <a:bodyPr/>
        <a:lstStyle/>
        <a:p>
          <a:endParaRPr lang="en-US"/>
        </a:p>
      </dgm:t>
    </dgm:pt>
    <dgm:pt modelId="{BADA5AC4-AECB-4857-B4ED-998B9C89663A}" type="sibTrans" cxnId="{FB1163D2-A15A-49C3-9C05-D7BF70FF0FAF}">
      <dgm:prSet/>
      <dgm:spPr/>
      <dgm:t>
        <a:bodyPr/>
        <a:lstStyle/>
        <a:p>
          <a:endParaRPr lang="en-US"/>
        </a:p>
      </dgm:t>
    </dgm:pt>
    <dgm:pt modelId="{B8372123-A5A5-46CD-92C1-81259C3F4920}" type="pres">
      <dgm:prSet presAssocID="{278E5E86-4922-4819-8E7F-D5B12D815A64}" presName="linear" presStyleCnt="0">
        <dgm:presLayoutVars>
          <dgm:animLvl val="lvl"/>
          <dgm:resizeHandles val="exact"/>
        </dgm:presLayoutVars>
      </dgm:prSet>
      <dgm:spPr/>
      <dgm:t>
        <a:bodyPr/>
        <a:lstStyle/>
        <a:p>
          <a:endParaRPr lang="en-US"/>
        </a:p>
      </dgm:t>
    </dgm:pt>
    <dgm:pt modelId="{CC9F2528-396D-4665-A28B-095F0A397183}" type="pres">
      <dgm:prSet presAssocID="{AA1F04DF-C4EE-412A-8A55-4B9E10C9F5A1}" presName="parentText" presStyleLbl="node1" presStyleIdx="0" presStyleCnt="1" custScaleY="109846">
        <dgm:presLayoutVars>
          <dgm:chMax val="0"/>
          <dgm:bulletEnabled val="1"/>
        </dgm:presLayoutVars>
      </dgm:prSet>
      <dgm:spPr/>
      <dgm:t>
        <a:bodyPr/>
        <a:lstStyle/>
        <a:p>
          <a:endParaRPr lang="en-US"/>
        </a:p>
      </dgm:t>
    </dgm:pt>
  </dgm:ptLst>
  <dgm:cxnLst>
    <dgm:cxn modelId="{3626C08A-B381-4E96-9F0E-66FEBEC12336}" type="presOf" srcId="{AA1F04DF-C4EE-412A-8A55-4B9E10C9F5A1}" destId="{CC9F2528-396D-4665-A28B-095F0A397183}" srcOrd="0" destOrd="0" presId="urn:microsoft.com/office/officeart/2005/8/layout/vList2"/>
    <dgm:cxn modelId="{90B382A2-B065-4F0F-9E1D-ABFA27FEC918}" type="presOf" srcId="{278E5E86-4922-4819-8E7F-D5B12D815A64}" destId="{B8372123-A5A5-46CD-92C1-81259C3F4920}" srcOrd="0" destOrd="0" presId="urn:microsoft.com/office/officeart/2005/8/layout/vList2"/>
    <dgm:cxn modelId="{FB1163D2-A15A-49C3-9C05-D7BF70FF0FAF}" srcId="{278E5E86-4922-4819-8E7F-D5B12D815A64}" destId="{AA1F04DF-C4EE-412A-8A55-4B9E10C9F5A1}" srcOrd="0" destOrd="0" parTransId="{20DFBD7E-F005-436F-A2EB-4BD4A00C5C0F}" sibTransId="{BADA5AC4-AECB-4857-B4ED-998B9C89663A}"/>
    <dgm:cxn modelId="{0D871AE8-34FA-4EE1-8BBD-C8D6633CB0F6}" type="presParOf" srcId="{B8372123-A5A5-46CD-92C1-81259C3F4920}" destId="{CC9F2528-396D-4665-A28B-095F0A397183}" srcOrd="0" destOrd="0" presId="urn:microsoft.com/office/officeart/2005/8/layout/vList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9B977F2-F032-4035-A59C-B7FB2B4151E3}"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BA20BAAD-C0B0-4C19-BD44-65F8B5626D4D}">
      <dgm:prSet/>
      <dgm:spPr/>
      <dgm:t>
        <a:bodyPr/>
        <a:lstStyle/>
        <a:p>
          <a:pPr rtl="0"/>
          <a:r>
            <a:rPr lang="en-US" dirty="0" smtClean="0"/>
            <a:t>Manager Projects </a:t>
          </a:r>
          <a:endParaRPr lang="en-US" dirty="0"/>
        </a:p>
      </dgm:t>
    </dgm:pt>
    <dgm:pt modelId="{79BE8D6F-6843-4E63-B72C-7896A8855E4F}" type="sibTrans" cxnId="{086A97F0-FB4B-4853-8E3B-C0B5C7C1360F}">
      <dgm:prSet/>
      <dgm:spPr/>
      <dgm:t>
        <a:bodyPr/>
        <a:lstStyle/>
        <a:p>
          <a:endParaRPr lang="en-US"/>
        </a:p>
      </dgm:t>
    </dgm:pt>
    <dgm:pt modelId="{944BCCB3-0CB3-4A23-A387-C581A7EDFFC9}" type="parTrans" cxnId="{086A97F0-FB4B-4853-8E3B-C0B5C7C1360F}">
      <dgm:prSet/>
      <dgm:spPr/>
      <dgm:t>
        <a:bodyPr/>
        <a:lstStyle/>
        <a:p>
          <a:endParaRPr lang="en-US"/>
        </a:p>
      </dgm:t>
    </dgm:pt>
    <dgm:pt modelId="{A12CB1A5-550B-4468-8C46-2D7A289C9CEF}">
      <dgm:prSet/>
      <dgm:spPr/>
      <dgm:t>
        <a:bodyPr/>
        <a:lstStyle/>
        <a:p>
          <a:pPr rtl="0"/>
          <a:r>
            <a:rPr lang="en-US" dirty="0" err="1" smtClean="0"/>
            <a:t>Ishtiaq</a:t>
          </a:r>
          <a:endParaRPr lang="en-US" dirty="0" smtClean="0"/>
        </a:p>
        <a:p>
          <a:pPr rtl="0"/>
          <a:r>
            <a:rPr lang="en-US" dirty="0" err="1" smtClean="0"/>
            <a:t>Hussain</a:t>
          </a:r>
          <a:endParaRPr lang="en-US" dirty="0"/>
        </a:p>
      </dgm:t>
    </dgm:pt>
    <dgm:pt modelId="{EF878BC9-EC6A-4DD6-B137-79951BEBE552}" type="sibTrans" cxnId="{AA19AC33-D43E-4CEB-9252-136135FC7874}">
      <dgm:prSet/>
      <dgm:spPr/>
      <dgm:t>
        <a:bodyPr/>
        <a:lstStyle/>
        <a:p>
          <a:endParaRPr lang="en-US"/>
        </a:p>
      </dgm:t>
    </dgm:pt>
    <dgm:pt modelId="{E889AA37-A723-463C-B48F-CED536005719}" type="parTrans" cxnId="{AA19AC33-D43E-4CEB-9252-136135FC7874}">
      <dgm:prSet/>
      <dgm:spPr/>
      <dgm:t>
        <a:bodyPr/>
        <a:lstStyle/>
        <a:p>
          <a:endParaRPr lang="en-US"/>
        </a:p>
      </dgm:t>
    </dgm:pt>
    <dgm:pt modelId="{9A52D2A3-A00B-4CC6-9CCB-3FDE30F8A3AF}" type="pres">
      <dgm:prSet presAssocID="{C9B977F2-F032-4035-A59C-B7FB2B4151E3}" presName="Name0" presStyleCnt="0">
        <dgm:presLayoutVars>
          <dgm:chPref val="3"/>
          <dgm:dir/>
          <dgm:animLvl val="lvl"/>
          <dgm:resizeHandles/>
        </dgm:presLayoutVars>
      </dgm:prSet>
      <dgm:spPr/>
      <dgm:t>
        <a:bodyPr/>
        <a:lstStyle/>
        <a:p>
          <a:endParaRPr lang="en-US"/>
        </a:p>
      </dgm:t>
    </dgm:pt>
    <dgm:pt modelId="{7C429059-6ECE-49A3-8355-9505296199A8}" type="pres">
      <dgm:prSet presAssocID="{BA20BAAD-C0B0-4C19-BD44-65F8B5626D4D}" presName="horFlow" presStyleCnt="0"/>
      <dgm:spPr/>
    </dgm:pt>
    <dgm:pt modelId="{20119CD9-CC79-442C-BFB8-60FBDBC45158}" type="pres">
      <dgm:prSet presAssocID="{BA20BAAD-C0B0-4C19-BD44-65F8B5626D4D}" presName="bigChev" presStyleLbl="node1" presStyleIdx="0" presStyleCnt="2"/>
      <dgm:spPr/>
      <dgm:t>
        <a:bodyPr/>
        <a:lstStyle/>
        <a:p>
          <a:endParaRPr lang="en-US"/>
        </a:p>
      </dgm:t>
    </dgm:pt>
    <dgm:pt modelId="{3048366B-67D6-4565-A9E6-D5412A485832}" type="pres">
      <dgm:prSet presAssocID="{BA20BAAD-C0B0-4C19-BD44-65F8B5626D4D}" presName="vSp" presStyleCnt="0"/>
      <dgm:spPr/>
    </dgm:pt>
    <dgm:pt modelId="{ECC3B436-DE01-42B1-8975-82485C62FE52}" type="pres">
      <dgm:prSet presAssocID="{A12CB1A5-550B-4468-8C46-2D7A289C9CEF}" presName="horFlow" presStyleCnt="0"/>
      <dgm:spPr/>
    </dgm:pt>
    <dgm:pt modelId="{A63A957A-C22F-478C-A3AD-23467FD70643}" type="pres">
      <dgm:prSet presAssocID="{A12CB1A5-550B-4468-8C46-2D7A289C9CEF}" presName="bigChev" presStyleLbl="node1" presStyleIdx="1" presStyleCnt="2"/>
      <dgm:spPr/>
      <dgm:t>
        <a:bodyPr/>
        <a:lstStyle/>
        <a:p>
          <a:endParaRPr lang="en-US"/>
        </a:p>
      </dgm:t>
    </dgm:pt>
  </dgm:ptLst>
  <dgm:cxnLst>
    <dgm:cxn modelId="{086A97F0-FB4B-4853-8E3B-C0B5C7C1360F}" srcId="{C9B977F2-F032-4035-A59C-B7FB2B4151E3}" destId="{BA20BAAD-C0B0-4C19-BD44-65F8B5626D4D}" srcOrd="0" destOrd="0" parTransId="{944BCCB3-0CB3-4A23-A387-C581A7EDFFC9}" sibTransId="{79BE8D6F-6843-4E63-B72C-7896A8855E4F}"/>
    <dgm:cxn modelId="{0CA73FDD-A249-487C-B64E-B188AE88F93B}" type="presOf" srcId="{A12CB1A5-550B-4468-8C46-2D7A289C9CEF}" destId="{A63A957A-C22F-478C-A3AD-23467FD70643}" srcOrd="0" destOrd="0" presId="urn:microsoft.com/office/officeart/2005/8/layout/lProcess3"/>
    <dgm:cxn modelId="{AA19AC33-D43E-4CEB-9252-136135FC7874}" srcId="{C9B977F2-F032-4035-A59C-B7FB2B4151E3}" destId="{A12CB1A5-550B-4468-8C46-2D7A289C9CEF}" srcOrd="1" destOrd="0" parTransId="{E889AA37-A723-463C-B48F-CED536005719}" sibTransId="{EF878BC9-EC6A-4DD6-B137-79951BEBE552}"/>
    <dgm:cxn modelId="{F206CF67-6B25-4416-8EF0-7C45EE04F0F5}" type="presOf" srcId="{C9B977F2-F032-4035-A59C-B7FB2B4151E3}" destId="{9A52D2A3-A00B-4CC6-9CCB-3FDE30F8A3AF}" srcOrd="0" destOrd="0" presId="urn:microsoft.com/office/officeart/2005/8/layout/lProcess3"/>
    <dgm:cxn modelId="{B8608C76-8B52-4F2A-A0F0-79B677150B10}" type="presOf" srcId="{BA20BAAD-C0B0-4C19-BD44-65F8B5626D4D}" destId="{20119CD9-CC79-442C-BFB8-60FBDBC45158}" srcOrd="0" destOrd="0" presId="urn:microsoft.com/office/officeart/2005/8/layout/lProcess3"/>
    <dgm:cxn modelId="{F1A7F316-5D03-40B6-8E12-64D5A14BED08}" type="presParOf" srcId="{9A52D2A3-A00B-4CC6-9CCB-3FDE30F8A3AF}" destId="{7C429059-6ECE-49A3-8355-9505296199A8}" srcOrd="0" destOrd="0" presId="urn:microsoft.com/office/officeart/2005/8/layout/lProcess3"/>
    <dgm:cxn modelId="{9D8EB150-B8B5-4070-B122-C85C4F2B49E6}" type="presParOf" srcId="{7C429059-6ECE-49A3-8355-9505296199A8}" destId="{20119CD9-CC79-442C-BFB8-60FBDBC45158}" srcOrd="0" destOrd="0" presId="urn:microsoft.com/office/officeart/2005/8/layout/lProcess3"/>
    <dgm:cxn modelId="{FE540CFA-B8CE-4187-BE81-EE92BC73AC25}" type="presParOf" srcId="{9A52D2A3-A00B-4CC6-9CCB-3FDE30F8A3AF}" destId="{3048366B-67D6-4565-A9E6-D5412A485832}" srcOrd="1" destOrd="0" presId="urn:microsoft.com/office/officeart/2005/8/layout/lProcess3"/>
    <dgm:cxn modelId="{3131A95B-21D9-4219-B2E8-56E775AAA0D6}" type="presParOf" srcId="{9A52D2A3-A00B-4CC6-9CCB-3FDE30F8A3AF}" destId="{ECC3B436-DE01-42B1-8975-82485C62FE52}" srcOrd="2" destOrd="0" presId="urn:microsoft.com/office/officeart/2005/8/layout/lProcess3"/>
    <dgm:cxn modelId="{69957F9E-CA0C-4531-814F-CBE0A1A8B1C7}" type="presParOf" srcId="{ECC3B436-DE01-42B1-8975-82485C62FE52}" destId="{A63A957A-C22F-478C-A3AD-23467FD70643}" srcOrd="0" destOrd="0" presId="urn:microsoft.com/office/officeart/2005/8/layout/lProcess3"/>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8437D24-73DC-4B1B-8763-CA55968C1DF9}"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6B63080A-53B9-4EB6-82E1-7B2003A3444B}">
      <dgm:prSet/>
      <dgm:spPr/>
      <dgm:t>
        <a:bodyPr/>
        <a:lstStyle/>
        <a:p>
          <a:pPr rtl="0"/>
          <a:r>
            <a:rPr lang="en-US" dirty="0" smtClean="0"/>
            <a:t>Accounts</a:t>
          </a:r>
        </a:p>
        <a:p>
          <a:pPr rtl="0"/>
          <a:r>
            <a:rPr lang="en-US" dirty="0" smtClean="0"/>
            <a:t>Manager  </a:t>
          </a:r>
          <a:endParaRPr lang="en-US" dirty="0"/>
        </a:p>
      </dgm:t>
    </dgm:pt>
    <dgm:pt modelId="{5E0D148F-EBDD-4D56-9C2D-75A2B2310972}" type="parTrans" cxnId="{571FCF77-6770-4254-8D10-3C1DD1422F52}">
      <dgm:prSet/>
      <dgm:spPr/>
      <dgm:t>
        <a:bodyPr/>
        <a:lstStyle/>
        <a:p>
          <a:endParaRPr lang="en-US"/>
        </a:p>
      </dgm:t>
    </dgm:pt>
    <dgm:pt modelId="{F1819933-7CF6-4AB6-887B-67EED40479E3}" type="sibTrans" cxnId="{571FCF77-6770-4254-8D10-3C1DD1422F52}">
      <dgm:prSet/>
      <dgm:spPr/>
      <dgm:t>
        <a:bodyPr/>
        <a:lstStyle/>
        <a:p>
          <a:endParaRPr lang="en-US"/>
        </a:p>
      </dgm:t>
    </dgm:pt>
    <dgm:pt modelId="{88F0462B-3E25-4C3F-A86E-80EB997D5E7B}">
      <dgm:prSet/>
      <dgm:spPr/>
      <dgm:t>
        <a:bodyPr/>
        <a:lstStyle/>
        <a:p>
          <a:pPr rtl="0"/>
          <a:r>
            <a:rPr lang="en-US" dirty="0" smtClean="0"/>
            <a:t>Muhammad Adil</a:t>
          </a:r>
          <a:endParaRPr lang="en-US" dirty="0"/>
        </a:p>
      </dgm:t>
    </dgm:pt>
    <dgm:pt modelId="{B342BC70-54C2-409A-BD47-5FE8A9203F70}" type="parTrans" cxnId="{80C09F3C-A4D5-4186-9164-3E022A4C9EE1}">
      <dgm:prSet/>
      <dgm:spPr/>
      <dgm:t>
        <a:bodyPr/>
        <a:lstStyle/>
        <a:p>
          <a:endParaRPr lang="en-US"/>
        </a:p>
      </dgm:t>
    </dgm:pt>
    <dgm:pt modelId="{8A8D5096-8287-4178-8104-2C964D6415E3}" type="sibTrans" cxnId="{80C09F3C-A4D5-4186-9164-3E022A4C9EE1}">
      <dgm:prSet/>
      <dgm:spPr/>
      <dgm:t>
        <a:bodyPr/>
        <a:lstStyle/>
        <a:p>
          <a:endParaRPr lang="en-US"/>
        </a:p>
      </dgm:t>
    </dgm:pt>
    <dgm:pt modelId="{FF445C7F-E0F6-4784-A7B5-8E5B2F5E2DD7}" type="pres">
      <dgm:prSet presAssocID="{E8437D24-73DC-4B1B-8763-CA55968C1DF9}" presName="Name0" presStyleCnt="0">
        <dgm:presLayoutVars>
          <dgm:chPref val="3"/>
          <dgm:dir/>
          <dgm:animLvl val="lvl"/>
          <dgm:resizeHandles/>
        </dgm:presLayoutVars>
      </dgm:prSet>
      <dgm:spPr/>
      <dgm:t>
        <a:bodyPr/>
        <a:lstStyle/>
        <a:p>
          <a:endParaRPr lang="en-US"/>
        </a:p>
      </dgm:t>
    </dgm:pt>
    <dgm:pt modelId="{BD410727-214F-402D-9B85-53E53C17F060}" type="pres">
      <dgm:prSet presAssocID="{6B63080A-53B9-4EB6-82E1-7B2003A3444B}" presName="horFlow" presStyleCnt="0"/>
      <dgm:spPr/>
    </dgm:pt>
    <dgm:pt modelId="{425999DF-4A7D-4507-92FB-64629BC51F06}" type="pres">
      <dgm:prSet presAssocID="{6B63080A-53B9-4EB6-82E1-7B2003A3444B}" presName="bigChev" presStyleLbl="node1" presStyleIdx="0" presStyleCnt="2"/>
      <dgm:spPr/>
      <dgm:t>
        <a:bodyPr/>
        <a:lstStyle/>
        <a:p>
          <a:endParaRPr lang="en-US"/>
        </a:p>
      </dgm:t>
    </dgm:pt>
    <dgm:pt modelId="{3ECA419F-C783-4E6B-9793-DDB77211531B}" type="pres">
      <dgm:prSet presAssocID="{6B63080A-53B9-4EB6-82E1-7B2003A3444B}" presName="vSp" presStyleCnt="0"/>
      <dgm:spPr/>
    </dgm:pt>
    <dgm:pt modelId="{7D79500F-E9EC-4195-A0F6-4FEC7CB75D4E}" type="pres">
      <dgm:prSet presAssocID="{88F0462B-3E25-4C3F-A86E-80EB997D5E7B}" presName="horFlow" presStyleCnt="0"/>
      <dgm:spPr/>
    </dgm:pt>
    <dgm:pt modelId="{26C526A7-FCEE-4899-93B8-7FF39B8741B3}" type="pres">
      <dgm:prSet presAssocID="{88F0462B-3E25-4C3F-A86E-80EB997D5E7B}" presName="bigChev" presStyleLbl="node1" presStyleIdx="1" presStyleCnt="2"/>
      <dgm:spPr/>
      <dgm:t>
        <a:bodyPr/>
        <a:lstStyle/>
        <a:p>
          <a:endParaRPr lang="en-US"/>
        </a:p>
      </dgm:t>
    </dgm:pt>
  </dgm:ptLst>
  <dgm:cxnLst>
    <dgm:cxn modelId="{1F015880-2088-451B-B4DB-3E01020248F6}" type="presOf" srcId="{6B63080A-53B9-4EB6-82E1-7B2003A3444B}" destId="{425999DF-4A7D-4507-92FB-64629BC51F06}" srcOrd="0" destOrd="0" presId="urn:microsoft.com/office/officeart/2005/8/layout/lProcess3"/>
    <dgm:cxn modelId="{571FCF77-6770-4254-8D10-3C1DD1422F52}" srcId="{E8437D24-73DC-4B1B-8763-CA55968C1DF9}" destId="{6B63080A-53B9-4EB6-82E1-7B2003A3444B}" srcOrd="0" destOrd="0" parTransId="{5E0D148F-EBDD-4D56-9C2D-75A2B2310972}" sibTransId="{F1819933-7CF6-4AB6-887B-67EED40479E3}"/>
    <dgm:cxn modelId="{80C09F3C-A4D5-4186-9164-3E022A4C9EE1}" srcId="{E8437D24-73DC-4B1B-8763-CA55968C1DF9}" destId="{88F0462B-3E25-4C3F-A86E-80EB997D5E7B}" srcOrd="1" destOrd="0" parTransId="{B342BC70-54C2-409A-BD47-5FE8A9203F70}" sibTransId="{8A8D5096-8287-4178-8104-2C964D6415E3}"/>
    <dgm:cxn modelId="{579D855E-B599-4FA2-939C-AB4ED805C7FA}" type="presOf" srcId="{E8437D24-73DC-4B1B-8763-CA55968C1DF9}" destId="{FF445C7F-E0F6-4784-A7B5-8E5B2F5E2DD7}" srcOrd="0" destOrd="0" presId="urn:microsoft.com/office/officeart/2005/8/layout/lProcess3"/>
    <dgm:cxn modelId="{2E30E089-AB4A-4502-8286-5212CCD8190F}" type="presOf" srcId="{88F0462B-3E25-4C3F-A86E-80EB997D5E7B}" destId="{26C526A7-FCEE-4899-93B8-7FF39B8741B3}" srcOrd="0" destOrd="0" presId="urn:microsoft.com/office/officeart/2005/8/layout/lProcess3"/>
    <dgm:cxn modelId="{58872A48-5A93-4D1D-8FAE-F033E8950413}" type="presParOf" srcId="{FF445C7F-E0F6-4784-A7B5-8E5B2F5E2DD7}" destId="{BD410727-214F-402D-9B85-53E53C17F060}" srcOrd="0" destOrd="0" presId="urn:microsoft.com/office/officeart/2005/8/layout/lProcess3"/>
    <dgm:cxn modelId="{477C71F6-F605-4F63-AF86-FD9CADBFC575}" type="presParOf" srcId="{BD410727-214F-402D-9B85-53E53C17F060}" destId="{425999DF-4A7D-4507-92FB-64629BC51F06}" srcOrd="0" destOrd="0" presId="urn:microsoft.com/office/officeart/2005/8/layout/lProcess3"/>
    <dgm:cxn modelId="{217B9380-770B-4346-B675-8B2BADD2A124}" type="presParOf" srcId="{FF445C7F-E0F6-4784-A7B5-8E5B2F5E2DD7}" destId="{3ECA419F-C783-4E6B-9793-DDB77211531B}" srcOrd="1" destOrd="0" presId="urn:microsoft.com/office/officeart/2005/8/layout/lProcess3"/>
    <dgm:cxn modelId="{451475A5-055C-4682-AFFB-2D3595EF6F50}" type="presParOf" srcId="{FF445C7F-E0F6-4784-A7B5-8E5B2F5E2DD7}" destId="{7D79500F-E9EC-4195-A0F6-4FEC7CB75D4E}" srcOrd="2" destOrd="0" presId="urn:microsoft.com/office/officeart/2005/8/layout/lProcess3"/>
    <dgm:cxn modelId="{2CED9D98-D6D7-439D-9A1D-F2DB24578ED6}" type="presParOf" srcId="{7D79500F-E9EC-4195-A0F6-4FEC7CB75D4E}" destId="{26C526A7-FCEE-4899-93B8-7FF39B8741B3}" srcOrd="0" destOrd="0" presId="urn:microsoft.com/office/officeart/2005/8/layout/lProcess3"/>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3F6DED-B90D-4B6F-9101-F3B3EF6F8A55}"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5474F316-D803-42F0-B10D-905E30AD8412}">
      <dgm:prSet/>
      <dgm:spPr/>
      <dgm:t>
        <a:bodyPr/>
        <a:lstStyle/>
        <a:p>
          <a:pPr rtl="0"/>
          <a:r>
            <a:rPr lang="en-US" b="1" dirty="0" smtClean="0"/>
            <a:t>Manager  Admin.</a:t>
          </a:r>
          <a:endParaRPr lang="en-US" dirty="0"/>
        </a:p>
      </dgm:t>
    </dgm:pt>
    <dgm:pt modelId="{742DB034-68D4-463F-BCEC-60E56CCBFAA4}" type="parTrans" cxnId="{5F194E0D-CB94-4DA6-BB49-F1173993C75A}">
      <dgm:prSet/>
      <dgm:spPr/>
      <dgm:t>
        <a:bodyPr/>
        <a:lstStyle/>
        <a:p>
          <a:endParaRPr lang="en-US"/>
        </a:p>
      </dgm:t>
    </dgm:pt>
    <dgm:pt modelId="{9F9B6067-DAF8-49C9-A602-C66E0B331DD7}" type="sibTrans" cxnId="{5F194E0D-CB94-4DA6-BB49-F1173993C75A}">
      <dgm:prSet/>
      <dgm:spPr/>
      <dgm:t>
        <a:bodyPr/>
        <a:lstStyle/>
        <a:p>
          <a:endParaRPr lang="en-US"/>
        </a:p>
      </dgm:t>
    </dgm:pt>
    <dgm:pt modelId="{F2F927D8-4677-4FDB-A0EF-1629C9E6AFF9}">
      <dgm:prSet/>
      <dgm:spPr/>
      <dgm:t>
        <a:bodyPr/>
        <a:lstStyle/>
        <a:p>
          <a:pPr rtl="0"/>
          <a:r>
            <a:rPr lang="en-US" dirty="0" smtClean="0"/>
            <a:t>Rana Tahir</a:t>
          </a:r>
          <a:endParaRPr lang="en-US" dirty="0"/>
        </a:p>
      </dgm:t>
    </dgm:pt>
    <dgm:pt modelId="{97577C31-B1C8-426C-80C7-E0F6C8F09F4E}" type="parTrans" cxnId="{CB4F5F0A-B1B6-4414-815A-9B7CDC6CB260}">
      <dgm:prSet/>
      <dgm:spPr/>
      <dgm:t>
        <a:bodyPr/>
        <a:lstStyle/>
        <a:p>
          <a:endParaRPr lang="en-US"/>
        </a:p>
      </dgm:t>
    </dgm:pt>
    <dgm:pt modelId="{9D4FD896-DB2A-47D3-A758-EEA24FC7A822}" type="sibTrans" cxnId="{CB4F5F0A-B1B6-4414-815A-9B7CDC6CB260}">
      <dgm:prSet/>
      <dgm:spPr/>
      <dgm:t>
        <a:bodyPr/>
        <a:lstStyle/>
        <a:p>
          <a:endParaRPr lang="en-US"/>
        </a:p>
      </dgm:t>
    </dgm:pt>
    <dgm:pt modelId="{DC2238FD-1E2F-406F-A92A-3617C8BC4008}" type="pres">
      <dgm:prSet presAssocID="{4A3F6DED-B90D-4B6F-9101-F3B3EF6F8A55}" presName="Name0" presStyleCnt="0">
        <dgm:presLayoutVars>
          <dgm:chPref val="3"/>
          <dgm:dir/>
          <dgm:animLvl val="lvl"/>
          <dgm:resizeHandles/>
        </dgm:presLayoutVars>
      </dgm:prSet>
      <dgm:spPr/>
      <dgm:t>
        <a:bodyPr/>
        <a:lstStyle/>
        <a:p>
          <a:endParaRPr lang="en-US"/>
        </a:p>
      </dgm:t>
    </dgm:pt>
    <dgm:pt modelId="{6EB931C0-D871-43EC-B425-16551976F5BB}" type="pres">
      <dgm:prSet presAssocID="{5474F316-D803-42F0-B10D-905E30AD8412}" presName="horFlow" presStyleCnt="0"/>
      <dgm:spPr/>
    </dgm:pt>
    <dgm:pt modelId="{BFFA05BD-DD25-49A2-B1E2-C323DA7348CC}" type="pres">
      <dgm:prSet presAssocID="{5474F316-D803-42F0-B10D-905E30AD8412}" presName="bigChev" presStyleLbl="node1" presStyleIdx="0" presStyleCnt="2"/>
      <dgm:spPr/>
      <dgm:t>
        <a:bodyPr/>
        <a:lstStyle/>
        <a:p>
          <a:endParaRPr lang="en-US"/>
        </a:p>
      </dgm:t>
    </dgm:pt>
    <dgm:pt modelId="{8295A6D2-5B48-4C9C-87F9-197D266B4785}" type="pres">
      <dgm:prSet presAssocID="{5474F316-D803-42F0-B10D-905E30AD8412}" presName="vSp" presStyleCnt="0"/>
      <dgm:spPr/>
    </dgm:pt>
    <dgm:pt modelId="{8E12DBD4-99BB-47D2-871D-061743F7416C}" type="pres">
      <dgm:prSet presAssocID="{F2F927D8-4677-4FDB-A0EF-1629C9E6AFF9}" presName="horFlow" presStyleCnt="0"/>
      <dgm:spPr/>
    </dgm:pt>
    <dgm:pt modelId="{3865CB0D-3AE4-44C3-86A8-900C5DC01F53}" type="pres">
      <dgm:prSet presAssocID="{F2F927D8-4677-4FDB-A0EF-1629C9E6AFF9}" presName="bigChev" presStyleLbl="node1" presStyleIdx="1" presStyleCnt="2"/>
      <dgm:spPr/>
      <dgm:t>
        <a:bodyPr/>
        <a:lstStyle/>
        <a:p>
          <a:endParaRPr lang="en-US"/>
        </a:p>
      </dgm:t>
    </dgm:pt>
  </dgm:ptLst>
  <dgm:cxnLst>
    <dgm:cxn modelId="{D8B67C72-B8C5-440C-8617-93F9AB40156F}" type="presOf" srcId="{5474F316-D803-42F0-B10D-905E30AD8412}" destId="{BFFA05BD-DD25-49A2-B1E2-C323DA7348CC}" srcOrd="0" destOrd="0" presId="urn:microsoft.com/office/officeart/2005/8/layout/lProcess3"/>
    <dgm:cxn modelId="{F40762CC-D49E-482A-9DD6-AA52A7BB3431}" type="presOf" srcId="{4A3F6DED-B90D-4B6F-9101-F3B3EF6F8A55}" destId="{DC2238FD-1E2F-406F-A92A-3617C8BC4008}" srcOrd="0" destOrd="0" presId="urn:microsoft.com/office/officeart/2005/8/layout/lProcess3"/>
    <dgm:cxn modelId="{5F194E0D-CB94-4DA6-BB49-F1173993C75A}" srcId="{4A3F6DED-B90D-4B6F-9101-F3B3EF6F8A55}" destId="{5474F316-D803-42F0-B10D-905E30AD8412}" srcOrd="0" destOrd="0" parTransId="{742DB034-68D4-463F-BCEC-60E56CCBFAA4}" sibTransId="{9F9B6067-DAF8-49C9-A602-C66E0B331DD7}"/>
    <dgm:cxn modelId="{CB4F5F0A-B1B6-4414-815A-9B7CDC6CB260}" srcId="{4A3F6DED-B90D-4B6F-9101-F3B3EF6F8A55}" destId="{F2F927D8-4677-4FDB-A0EF-1629C9E6AFF9}" srcOrd="1" destOrd="0" parTransId="{97577C31-B1C8-426C-80C7-E0F6C8F09F4E}" sibTransId="{9D4FD896-DB2A-47D3-A758-EEA24FC7A822}"/>
    <dgm:cxn modelId="{0DB38C27-7992-4345-9422-33F9FE41681A}" type="presOf" srcId="{F2F927D8-4677-4FDB-A0EF-1629C9E6AFF9}" destId="{3865CB0D-3AE4-44C3-86A8-900C5DC01F53}" srcOrd="0" destOrd="0" presId="urn:microsoft.com/office/officeart/2005/8/layout/lProcess3"/>
    <dgm:cxn modelId="{17B9109B-AC5D-4103-BEC1-7751393A925B}" type="presParOf" srcId="{DC2238FD-1E2F-406F-A92A-3617C8BC4008}" destId="{6EB931C0-D871-43EC-B425-16551976F5BB}" srcOrd="0" destOrd="0" presId="urn:microsoft.com/office/officeart/2005/8/layout/lProcess3"/>
    <dgm:cxn modelId="{181667B4-B6CD-4B3D-9009-4657F188B3F0}" type="presParOf" srcId="{6EB931C0-D871-43EC-B425-16551976F5BB}" destId="{BFFA05BD-DD25-49A2-B1E2-C323DA7348CC}" srcOrd="0" destOrd="0" presId="urn:microsoft.com/office/officeart/2005/8/layout/lProcess3"/>
    <dgm:cxn modelId="{F61E78B9-6F81-4571-8749-31B639F9F658}" type="presParOf" srcId="{DC2238FD-1E2F-406F-A92A-3617C8BC4008}" destId="{8295A6D2-5B48-4C9C-87F9-197D266B4785}" srcOrd="1" destOrd="0" presId="urn:microsoft.com/office/officeart/2005/8/layout/lProcess3"/>
    <dgm:cxn modelId="{8370F370-9B0C-42C7-A903-BD8B16DF19C8}" type="presParOf" srcId="{DC2238FD-1E2F-406F-A92A-3617C8BC4008}" destId="{8E12DBD4-99BB-47D2-871D-061743F7416C}" srcOrd="2" destOrd="0" presId="urn:microsoft.com/office/officeart/2005/8/layout/lProcess3"/>
    <dgm:cxn modelId="{E5F5D060-6CD6-416A-B12F-7EFE8AB4F831}" type="presParOf" srcId="{8E12DBD4-99BB-47D2-871D-061743F7416C}" destId="{3865CB0D-3AE4-44C3-86A8-900C5DC01F53}" srcOrd="0" destOrd="0" presId="urn:microsoft.com/office/officeart/2005/8/layout/lProcess3"/>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93AFC52-C474-412A-B418-D2742A3E3212}"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F136CD7C-5103-462D-B5DC-2508DE261130}">
      <dgm:prSet/>
      <dgm:spPr/>
      <dgm:t>
        <a:bodyPr/>
        <a:lstStyle/>
        <a:p>
          <a:pPr rtl="0"/>
          <a:r>
            <a:rPr lang="en-US" dirty="0" smtClean="0"/>
            <a:t>Commercial Manager </a:t>
          </a:r>
          <a:endParaRPr lang="en-US" dirty="0"/>
        </a:p>
      </dgm:t>
    </dgm:pt>
    <dgm:pt modelId="{CE6246D0-BF8D-4521-A151-C2238934AF9F}" type="parTrans" cxnId="{9EB7C5F3-248B-4F39-953A-0DC2F47F139F}">
      <dgm:prSet/>
      <dgm:spPr/>
      <dgm:t>
        <a:bodyPr/>
        <a:lstStyle/>
        <a:p>
          <a:endParaRPr lang="en-US"/>
        </a:p>
      </dgm:t>
    </dgm:pt>
    <dgm:pt modelId="{6F501569-77E8-4581-9287-8C609746C47D}" type="sibTrans" cxnId="{9EB7C5F3-248B-4F39-953A-0DC2F47F139F}">
      <dgm:prSet/>
      <dgm:spPr/>
      <dgm:t>
        <a:bodyPr/>
        <a:lstStyle/>
        <a:p>
          <a:endParaRPr lang="en-US"/>
        </a:p>
      </dgm:t>
    </dgm:pt>
    <dgm:pt modelId="{4037FF1B-F52B-41C2-91DF-53073ED7A00C}">
      <dgm:prSet/>
      <dgm:spPr/>
      <dgm:t>
        <a:bodyPr/>
        <a:lstStyle/>
        <a:p>
          <a:pPr rtl="0"/>
          <a:r>
            <a:rPr lang="en-US" dirty="0" smtClean="0"/>
            <a:t>Muhammad Waseem</a:t>
          </a:r>
          <a:endParaRPr lang="en-US" dirty="0"/>
        </a:p>
      </dgm:t>
    </dgm:pt>
    <dgm:pt modelId="{331C2747-1381-414C-BB09-336F1038E39D}" type="parTrans" cxnId="{24FD206E-BF4E-46F1-BD6C-AB3B08DE1ACD}">
      <dgm:prSet/>
      <dgm:spPr/>
      <dgm:t>
        <a:bodyPr/>
        <a:lstStyle/>
        <a:p>
          <a:endParaRPr lang="en-US"/>
        </a:p>
      </dgm:t>
    </dgm:pt>
    <dgm:pt modelId="{58A3F57C-010D-464E-96F8-2B0473CF903B}" type="sibTrans" cxnId="{24FD206E-BF4E-46F1-BD6C-AB3B08DE1ACD}">
      <dgm:prSet/>
      <dgm:spPr/>
      <dgm:t>
        <a:bodyPr/>
        <a:lstStyle/>
        <a:p>
          <a:endParaRPr lang="en-US"/>
        </a:p>
      </dgm:t>
    </dgm:pt>
    <dgm:pt modelId="{A9660246-8654-4232-B57C-715023F15F01}" type="pres">
      <dgm:prSet presAssocID="{393AFC52-C474-412A-B418-D2742A3E3212}" presName="Name0" presStyleCnt="0">
        <dgm:presLayoutVars>
          <dgm:chPref val="3"/>
          <dgm:dir/>
          <dgm:animLvl val="lvl"/>
          <dgm:resizeHandles/>
        </dgm:presLayoutVars>
      </dgm:prSet>
      <dgm:spPr/>
      <dgm:t>
        <a:bodyPr/>
        <a:lstStyle/>
        <a:p>
          <a:endParaRPr lang="en-US"/>
        </a:p>
      </dgm:t>
    </dgm:pt>
    <dgm:pt modelId="{D4B4321C-0972-4764-AE54-2CFCD6E75526}" type="pres">
      <dgm:prSet presAssocID="{F136CD7C-5103-462D-B5DC-2508DE261130}" presName="horFlow" presStyleCnt="0"/>
      <dgm:spPr/>
    </dgm:pt>
    <dgm:pt modelId="{76F8EC8C-0801-49F8-A8EE-D37891BBAB10}" type="pres">
      <dgm:prSet presAssocID="{F136CD7C-5103-462D-B5DC-2508DE261130}" presName="bigChev" presStyleLbl="node1" presStyleIdx="0" presStyleCnt="2"/>
      <dgm:spPr/>
      <dgm:t>
        <a:bodyPr/>
        <a:lstStyle/>
        <a:p>
          <a:endParaRPr lang="en-US"/>
        </a:p>
      </dgm:t>
    </dgm:pt>
    <dgm:pt modelId="{B8D5A544-FD04-4086-95AA-D9937957B59A}" type="pres">
      <dgm:prSet presAssocID="{F136CD7C-5103-462D-B5DC-2508DE261130}" presName="vSp" presStyleCnt="0"/>
      <dgm:spPr/>
    </dgm:pt>
    <dgm:pt modelId="{50672C09-9DD5-4258-AD14-6B9DE77B11BA}" type="pres">
      <dgm:prSet presAssocID="{4037FF1B-F52B-41C2-91DF-53073ED7A00C}" presName="horFlow" presStyleCnt="0"/>
      <dgm:spPr/>
    </dgm:pt>
    <dgm:pt modelId="{CEC2588E-A9DE-4FEE-9AAE-55D2FE00A1F7}" type="pres">
      <dgm:prSet presAssocID="{4037FF1B-F52B-41C2-91DF-53073ED7A00C}" presName="bigChev" presStyleLbl="node1" presStyleIdx="1" presStyleCnt="2"/>
      <dgm:spPr/>
      <dgm:t>
        <a:bodyPr/>
        <a:lstStyle/>
        <a:p>
          <a:endParaRPr lang="en-US"/>
        </a:p>
      </dgm:t>
    </dgm:pt>
  </dgm:ptLst>
  <dgm:cxnLst>
    <dgm:cxn modelId="{9EB7C5F3-248B-4F39-953A-0DC2F47F139F}" srcId="{393AFC52-C474-412A-B418-D2742A3E3212}" destId="{F136CD7C-5103-462D-B5DC-2508DE261130}" srcOrd="0" destOrd="0" parTransId="{CE6246D0-BF8D-4521-A151-C2238934AF9F}" sibTransId="{6F501569-77E8-4581-9287-8C609746C47D}"/>
    <dgm:cxn modelId="{24FD206E-BF4E-46F1-BD6C-AB3B08DE1ACD}" srcId="{393AFC52-C474-412A-B418-D2742A3E3212}" destId="{4037FF1B-F52B-41C2-91DF-53073ED7A00C}" srcOrd="1" destOrd="0" parTransId="{331C2747-1381-414C-BB09-336F1038E39D}" sibTransId="{58A3F57C-010D-464E-96F8-2B0473CF903B}"/>
    <dgm:cxn modelId="{2F5E1A47-A287-4A8D-AD70-4B7AFA25F4D8}" type="presOf" srcId="{4037FF1B-F52B-41C2-91DF-53073ED7A00C}" destId="{CEC2588E-A9DE-4FEE-9AAE-55D2FE00A1F7}" srcOrd="0" destOrd="0" presId="urn:microsoft.com/office/officeart/2005/8/layout/lProcess3"/>
    <dgm:cxn modelId="{BE94C690-AA23-4508-9B89-57A9F0861A1F}" type="presOf" srcId="{F136CD7C-5103-462D-B5DC-2508DE261130}" destId="{76F8EC8C-0801-49F8-A8EE-D37891BBAB10}" srcOrd="0" destOrd="0" presId="urn:microsoft.com/office/officeart/2005/8/layout/lProcess3"/>
    <dgm:cxn modelId="{21EAB831-D191-47FA-9F08-46EAAEC93637}" type="presOf" srcId="{393AFC52-C474-412A-B418-D2742A3E3212}" destId="{A9660246-8654-4232-B57C-715023F15F01}" srcOrd="0" destOrd="0" presId="urn:microsoft.com/office/officeart/2005/8/layout/lProcess3"/>
    <dgm:cxn modelId="{D585DAC2-9255-4CE0-966A-1A83B6615CE2}" type="presParOf" srcId="{A9660246-8654-4232-B57C-715023F15F01}" destId="{D4B4321C-0972-4764-AE54-2CFCD6E75526}" srcOrd="0" destOrd="0" presId="urn:microsoft.com/office/officeart/2005/8/layout/lProcess3"/>
    <dgm:cxn modelId="{6B9E604C-6827-406D-B9C8-5FA15A583427}" type="presParOf" srcId="{D4B4321C-0972-4764-AE54-2CFCD6E75526}" destId="{76F8EC8C-0801-49F8-A8EE-D37891BBAB10}" srcOrd="0" destOrd="0" presId="urn:microsoft.com/office/officeart/2005/8/layout/lProcess3"/>
    <dgm:cxn modelId="{A6940480-62C4-4A1D-984E-464D188BE50E}" type="presParOf" srcId="{A9660246-8654-4232-B57C-715023F15F01}" destId="{B8D5A544-FD04-4086-95AA-D9937957B59A}" srcOrd="1" destOrd="0" presId="urn:microsoft.com/office/officeart/2005/8/layout/lProcess3"/>
    <dgm:cxn modelId="{C998F1EB-D04E-4DA3-836E-5CE35BC23F90}" type="presParOf" srcId="{A9660246-8654-4232-B57C-715023F15F01}" destId="{50672C09-9DD5-4258-AD14-6B9DE77B11BA}" srcOrd="2" destOrd="0" presId="urn:microsoft.com/office/officeart/2005/8/layout/lProcess3"/>
    <dgm:cxn modelId="{FE4ABE13-678F-4564-9167-223950B1F4D2}" type="presParOf" srcId="{50672C09-9DD5-4258-AD14-6B9DE77B11BA}" destId="{CEC2588E-A9DE-4FEE-9AAE-55D2FE00A1F7}" srcOrd="0" destOrd="0" presId="urn:microsoft.com/office/officeart/2005/8/layout/lProcess3"/>
  </dgm:cxnLst>
  <dgm:bg/>
  <dgm:whole/>
  <dgm:extLst>
    <a:ext uri="http://schemas.microsoft.com/office/drawing/2008/diagram">
      <dsp:dataModelExt xmlns:dsp="http://schemas.microsoft.com/office/drawing/2008/diagram" relId="rId4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A44FC08-BC30-4C94-ACBF-CEC13D640C1A}"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37835DC8-2C85-459F-83D0-4BE34AFB7C65}">
      <dgm:prSet/>
      <dgm:spPr/>
      <dgm:t>
        <a:bodyPr/>
        <a:lstStyle/>
        <a:p>
          <a:pPr rtl="0"/>
          <a:r>
            <a:rPr lang="en-US" dirty="0" smtClean="0"/>
            <a:t>I/C Planning </a:t>
          </a:r>
          <a:endParaRPr lang="en-US" dirty="0"/>
        </a:p>
      </dgm:t>
    </dgm:pt>
    <dgm:pt modelId="{A4BB8C0E-C911-487F-97EF-62079167F291}" type="parTrans" cxnId="{9D7890E9-6BD3-4509-B81E-919A060F1BBC}">
      <dgm:prSet/>
      <dgm:spPr/>
      <dgm:t>
        <a:bodyPr/>
        <a:lstStyle/>
        <a:p>
          <a:endParaRPr lang="en-US"/>
        </a:p>
      </dgm:t>
    </dgm:pt>
    <dgm:pt modelId="{5E9299CC-A306-4934-9543-37CE4A452C05}" type="sibTrans" cxnId="{9D7890E9-6BD3-4509-B81E-919A060F1BBC}">
      <dgm:prSet/>
      <dgm:spPr/>
      <dgm:t>
        <a:bodyPr/>
        <a:lstStyle/>
        <a:p>
          <a:endParaRPr lang="en-US"/>
        </a:p>
      </dgm:t>
    </dgm:pt>
    <dgm:pt modelId="{615D8CA9-DE82-4A48-A25D-B4A02B99815A}">
      <dgm:prSet/>
      <dgm:spPr/>
      <dgm:t>
        <a:bodyPr/>
        <a:lstStyle/>
        <a:p>
          <a:pPr rtl="0"/>
          <a:r>
            <a:rPr lang="en-US" dirty="0" smtClean="0"/>
            <a:t>Irfan Ul Haq</a:t>
          </a:r>
          <a:endParaRPr lang="en-US" dirty="0"/>
        </a:p>
      </dgm:t>
    </dgm:pt>
    <dgm:pt modelId="{2F437484-A44C-42E3-9F5B-B9069DDB7263}" type="parTrans" cxnId="{4F1F385E-DA9D-42F4-B50D-D7521E0FEDB9}">
      <dgm:prSet/>
      <dgm:spPr/>
      <dgm:t>
        <a:bodyPr/>
        <a:lstStyle/>
        <a:p>
          <a:endParaRPr lang="en-US"/>
        </a:p>
      </dgm:t>
    </dgm:pt>
    <dgm:pt modelId="{C90946B9-D2E6-41B6-806B-31257D289E45}" type="sibTrans" cxnId="{4F1F385E-DA9D-42F4-B50D-D7521E0FEDB9}">
      <dgm:prSet/>
      <dgm:spPr/>
      <dgm:t>
        <a:bodyPr/>
        <a:lstStyle/>
        <a:p>
          <a:endParaRPr lang="en-US"/>
        </a:p>
      </dgm:t>
    </dgm:pt>
    <dgm:pt modelId="{3B3C3068-E151-4D4C-86BE-F5F16292351F}" type="pres">
      <dgm:prSet presAssocID="{AA44FC08-BC30-4C94-ACBF-CEC13D640C1A}" presName="Name0" presStyleCnt="0">
        <dgm:presLayoutVars>
          <dgm:chPref val="3"/>
          <dgm:dir/>
          <dgm:animLvl val="lvl"/>
          <dgm:resizeHandles/>
        </dgm:presLayoutVars>
      </dgm:prSet>
      <dgm:spPr/>
      <dgm:t>
        <a:bodyPr/>
        <a:lstStyle/>
        <a:p>
          <a:endParaRPr lang="en-US"/>
        </a:p>
      </dgm:t>
    </dgm:pt>
    <dgm:pt modelId="{C251F637-8040-4810-A6C7-97F4C35E7929}" type="pres">
      <dgm:prSet presAssocID="{37835DC8-2C85-459F-83D0-4BE34AFB7C65}" presName="horFlow" presStyleCnt="0"/>
      <dgm:spPr/>
    </dgm:pt>
    <dgm:pt modelId="{30FEE4CE-29F0-4D84-A642-B71D8335DF06}" type="pres">
      <dgm:prSet presAssocID="{37835DC8-2C85-459F-83D0-4BE34AFB7C65}" presName="bigChev" presStyleLbl="node1" presStyleIdx="0" presStyleCnt="2"/>
      <dgm:spPr/>
      <dgm:t>
        <a:bodyPr/>
        <a:lstStyle/>
        <a:p>
          <a:endParaRPr lang="en-US"/>
        </a:p>
      </dgm:t>
    </dgm:pt>
    <dgm:pt modelId="{B7EFD86B-07AE-4B5A-9551-BBF296005EE6}" type="pres">
      <dgm:prSet presAssocID="{37835DC8-2C85-459F-83D0-4BE34AFB7C65}" presName="vSp" presStyleCnt="0"/>
      <dgm:spPr/>
    </dgm:pt>
    <dgm:pt modelId="{D43795E6-3DA5-418B-8250-ACA71BA02358}" type="pres">
      <dgm:prSet presAssocID="{615D8CA9-DE82-4A48-A25D-B4A02B99815A}" presName="horFlow" presStyleCnt="0"/>
      <dgm:spPr/>
    </dgm:pt>
    <dgm:pt modelId="{56874481-5DBE-453D-AE6C-876E2EFEC350}" type="pres">
      <dgm:prSet presAssocID="{615D8CA9-DE82-4A48-A25D-B4A02B99815A}" presName="bigChev" presStyleLbl="node1" presStyleIdx="1" presStyleCnt="2"/>
      <dgm:spPr/>
      <dgm:t>
        <a:bodyPr/>
        <a:lstStyle/>
        <a:p>
          <a:endParaRPr lang="en-US"/>
        </a:p>
      </dgm:t>
    </dgm:pt>
  </dgm:ptLst>
  <dgm:cxnLst>
    <dgm:cxn modelId="{9D7890E9-6BD3-4509-B81E-919A060F1BBC}" srcId="{AA44FC08-BC30-4C94-ACBF-CEC13D640C1A}" destId="{37835DC8-2C85-459F-83D0-4BE34AFB7C65}" srcOrd="0" destOrd="0" parTransId="{A4BB8C0E-C911-487F-97EF-62079167F291}" sibTransId="{5E9299CC-A306-4934-9543-37CE4A452C05}"/>
    <dgm:cxn modelId="{2F3C4714-884A-4C9A-BD93-C506C8D7F0B3}" type="presOf" srcId="{37835DC8-2C85-459F-83D0-4BE34AFB7C65}" destId="{30FEE4CE-29F0-4D84-A642-B71D8335DF06}" srcOrd="0" destOrd="0" presId="urn:microsoft.com/office/officeart/2005/8/layout/lProcess3"/>
    <dgm:cxn modelId="{4F1F385E-DA9D-42F4-B50D-D7521E0FEDB9}" srcId="{AA44FC08-BC30-4C94-ACBF-CEC13D640C1A}" destId="{615D8CA9-DE82-4A48-A25D-B4A02B99815A}" srcOrd="1" destOrd="0" parTransId="{2F437484-A44C-42E3-9F5B-B9069DDB7263}" sibTransId="{C90946B9-D2E6-41B6-806B-31257D289E45}"/>
    <dgm:cxn modelId="{7CC44676-39CF-43D2-BCE8-0FECA8D2C968}" type="presOf" srcId="{AA44FC08-BC30-4C94-ACBF-CEC13D640C1A}" destId="{3B3C3068-E151-4D4C-86BE-F5F16292351F}" srcOrd="0" destOrd="0" presId="urn:microsoft.com/office/officeart/2005/8/layout/lProcess3"/>
    <dgm:cxn modelId="{2F35115C-A118-4A6F-ABE3-44FB03C3783B}" type="presOf" srcId="{615D8CA9-DE82-4A48-A25D-B4A02B99815A}" destId="{56874481-5DBE-453D-AE6C-876E2EFEC350}" srcOrd="0" destOrd="0" presId="urn:microsoft.com/office/officeart/2005/8/layout/lProcess3"/>
    <dgm:cxn modelId="{059ED716-B34F-40D0-B642-74EDD591C8CE}" type="presParOf" srcId="{3B3C3068-E151-4D4C-86BE-F5F16292351F}" destId="{C251F637-8040-4810-A6C7-97F4C35E7929}" srcOrd="0" destOrd="0" presId="urn:microsoft.com/office/officeart/2005/8/layout/lProcess3"/>
    <dgm:cxn modelId="{B8681E1C-7564-4312-A71C-E9D033DC5C83}" type="presParOf" srcId="{C251F637-8040-4810-A6C7-97F4C35E7929}" destId="{30FEE4CE-29F0-4D84-A642-B71D8335DF06}" srcOrd="0" destOrd="0" presId="urn:microsoft.com/office/officeart/2005/8/layout/lProcess3"/>
    <dgm:cxn modelId="{7825BBF6-AD01-4F7B-88CD-9709842C6233}" type="presParOf" srcId="{3B3C3068-E151-4D4C-86BE-F5F16292351F}" destId="{B7EFD86B-07AE-4B5A-9551-BBF296005EE6}" srcOrd="1" destOrd="0" presId="urn:microsoft.com/office/officeart/2005/8/layout/lProcess3"/>
    <dgm:cxn modelId="{C16C0210-B70B-4012-9AF2-E13FD91ADB61}" type="presParOf" srcId="{3B3C3068-E151-4D4C-86BE-F5F16292351F}" destId="{D43795E6-3DA5-418B-8250-ACA71BA02358}" srcOrd="2" destOrd="0" presId="urn:microsoft.com/office/officeart/2005/8/layout/lProcess3"/>
    <dgm:cxn modelId="{74D99D8C-6CFE-4AC9-81E4-36EED3B9F2F0}" type="presParOf" srcId="{D43795E6-3DA5-418B-8250-ACA71BA02358}" destId="{56874481-5DBE-453D-AE6C-876E2EFEC350}" srcOrd="0" destOrd="0" presId="urn:microsoft.com/office/officeart/2005/8/layout/lProcess3"/>
  </dgm:cxnLst>
  <dgm:bg/>
  <dgm:whole/>
  <dgm:extLst>
    <a:ext uri="http://schemas.microsoft.com/office/drawing/2008/diagram">
      <dsp:dataModelExt xmlns:dsp="http://schemas.microsoft.com/office/drawing/2008/diagram" relId="rId5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93AFC52-C474-412A-B418-D2742A3E3212}"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F136CD7C-5103-462D-B5DC-2508DE261130}">
      <dgm:prSet/>
      <dgm:spPr/>
      <dgm:t>
        <a:bodyPr/>
        <a:lstStyle/>
        <a:p>
          <a:pPr rtl="0"/>
          <a:r>
            <a:rPr lang="en-US" dirty="0" smtClean="0"/>
            <a:t>Material Co-</a:t>
          </a:r>
          <a:r>
            <a:rPr lang="en-US" dirty="0" err="1" smtClean="0"/>
            <a:t>ordinator</a:t>
          </a:r>
          <a:endParaRPr lang="en-US" dirty="0"/>
        </a:p>
      </dgm:t>
    </dgm:pt>
    <dgm:pt modelId="{CE6246D0-BF8D-4521-A151-C2238934AF9F}" type="parTrans" cxnId="{9EB7C5F3-248B-4F39-953A-0DC2F47F139F}">
      <dgm:prSet/>
      <dgm:spPr/>
      <dgm:t>
        <a:bodyPr/>
        <a:lstStyle/>
        <a:p>
          <a:endParaRPr lang="en-US"/>
        </a:p>
      </dgm:t>
    </dgm:pt>
    <dgm:pt modelId="{6F501569-77E8-4581-9287-8C609746C47D}" type="sibTrans" cxnId="{9EB7C5F3-248B-4F39-953A-0DC2F47F139F}">
      <dgm:prSet/>
      <dgm:spPr/>
      <dgm:t>
        <a:bodyPr/>
        <a:lstStyle/>
        <a:p>
          <a:endParaRPr lang="en-US"/>
        </a:p>
      </dgm:t>
    </dgm:pt>
    <dgm:pt modelId="{4037FF1B-F52B-41C2-91DF-53073ED7A00C}">
      <dgm:prSet/>
      <dgm:spPr/>
      <dgm:t>
        <a:bodyPr/>
        <a:lstStyle/>
        <a:p>
          <a:pPr rtl="0"/>
          <a:r>
            <a:rPr lang="en-US" dirty="0" smtClean="0"/>
            <a:t>Muhammad Arshad</a:t>
          </a:r>
          <a:endParaRPr lang="en-US" dirty="0"/>
        </a:p>
      </dgm:t>
    </dgm:pt>
    <dgm:pt modelId="{331C2747-1381-414C-BB09-336F1038E39D}" type="parTrans" cxnId="{24FD206E-BF4E-46F1-BD6C-AB3B08DE1ACD}">
      <dgm:prSet/>
      <dgm:spPr/>
      <dgm:t>
        <a:bodyPr/>
        <a:lstStyle/>
        <a:p>
          <a:endParaRPr lang="en-US"/>
        </a:p>
      </dgm:t>
    </dgm:pt>
    <dgm:pt modelId="{58A3F57C-010D-464E-96F8-2B0473CF903B}" type="sibTrans" cxnId="{24FD206E-BF4E-46F1-BD6C-AB3B08DE1ACD}">
      <dgm:prSet/>
      <dgm:spPr/>
      <dgm:t>
        <a:bodyPr/>
        <a:lstStyle/>
        <a:p>
          <a:endParaRPr lang="en-US"/>
        </a:p>
      </dgm:t>
    </dgm:pt>
    <dgm:pt modelId="{A9660246-8654-4232-B57C-715023F15F01}" type="pres">
      <dgm:prSet presAssocID="{393AFC52-C474-412A-B418-D2742A3E3212}" presName="Name0" presStyleCnt="0">
        <dgm:presLayoutVars>
          <dgm:chPref val="3"/>
          <dgm:dir/>
          <dgm:animLvl val="lvl"/>
          <dgm:resizeHandles/>
        </dgm:presLayoutVars>
      </dgm:prSet>
      <dgm:spPr/>
      <dgm:t>
        <a:bodyPr/>
        <a:lstStyle/>
        <a:p>
          <a:endParaRPr lang="en-US"/>
        </a:p>
      </dgm:t>
    </dgm:pt>
    <dgm:pt modelId="{D4B4321C-0972-4764-AE54-2CFCD6E75526}" type="pres">
      <dgm:prSet presAssocID="{F136CD7C-5103-462D-B5DC-2508DE261130}" presName="horFlow" presStyleCnt="0"/>
      <dgm:spPr/>
    </dgm:pt>
    <dgm:pt modelId="{76F8EC8C-0801-49F8-A8EE-D37891BBAB10}" type="pres">
      <dgm:prSet presAssocID="{F136CD7C-5103-462D-B5DC-2508DE261130}" presName="bigChev" presStyleLbl="node1" presStyleIdx="0" presStyleCnt="2"/>
      <dgm:spPr/>
      <dgm:t>
        <a:bodyPr/>
        <a:lstStyle/>
        <a:p>
          <a:endParaRPr lang="en-US"/>
        </a:p>
      </dgm:t>
    </dgm:pt>
    <dgm:pt modelId="{B8D5A544-FD04-4086-95AA-D9937957B59A}" type="pres">
      <dgm:prSet presAssocID="{F136CD7C-5103-462D-B5DC-2508DE261130}" presName="vSp" presStyleCnt="0"/>
      <dgm:spPr/>
    </dgm:pt>
    <dgm:pt modelId="{50672C09-9DD5-4258-AD14-6B9DE77B11BA}" type="pres">
      <dgm:prSet presAssocID="{4037FF1B-F52B-41C2-91DF-53073ED7A00C}" presName="horFlow" presStyleCnt="0"/>
      <dgm:spPr/>
    </dgm:pt>
    <dgm:pt modelId="{CEC2588E-A9DE-4FEE-9AAE-55D2FE00A1F7}" type="pres">
      <dgm:prSet presAssocID="{4037FF1B-F52B-41C2-91DF-53073ED7A00C}" presName="bigChev" presStyleLbl="node1" presStyleIdx="1" presStyleCnt="2"/>
      <dgm:spPr/>
      <dgm:t>
        <a:bodyPr/>
        <a:lstStyle/>
        <a:p>
          <a:endParaRPr lang="en-US"/>
        </a:p>
      </dgm:t>
    </dgm:pt>
  </dgm:ptLst>
  <dgm:cxnLst>
    <dgm:cxn modelId="{A5DBC735-BF88-44DD-96C2-DB67AC1E4FBF}" type="presOf" srcId="{F136CD7C-5103-462D-B5DC-2508DE261130}" destId="{76F8EC8C-0801-49F8-A8EE-D37891BBAB10}" srcOrd="0" destOrd="0" presId="urn:microsoft.com/office/officeart/2005/8/layout/lProcess3"/>
    <dgm:cxn modelId="{683736F0-A8DA-4248-9DF4-C50B77EB9F49}" type="presOf" srcId="{4037FF1B-F52B-41C2-91DF-53073ED7A00C}" destId="{CEC2588E-A9DE-4FEE-9AAE-55D2FE00A1F7}" srcOrd="0" destOrd="0" presId="urn:microsoft.com/office/officeart/2005/8/layout/lProcess3"/>
    <dgm:cxn modelId="{9EB7C5F3-248B-4F39-953A-0DC2F47F139F}" srcId="{393AFC52-C474-412A-B418-D2742A3E3212}" destId="{F136CD7C-5103-462D-B5DC-2508DE261130}" srcOrd="0" destOrd="0" parTransId="{CE6246D0-BF8D-4521-A151-C2238934AF9F}" sibTransId="{6F501569-77E8-4581-9287-8C609746C47D}"/>
    <dgm:cxn modelId="{539A980A-B243-4BC4-8AA5-4D11E05C2C24}" type="presOf" srcId="{393AFC52-C474-412A-B418-D2742A3E3212}" destId="{A9660246-8654-4232-B57C-715023F15F01}" srcOrd="0" destOrd="0" presId="urn:microsoft.com/office/officeart/2005/8/layout/lProcess3"/>
    <dgm:cxn modelId="{24FD206E-BF4E-46F1-BD6C-AB3B08DE1ACD}" srcId="{393AFC52-C474-412A-B418-D2742A3E3212}" destId="{4037FF1B-F52B-41C2-91DF-53073ED7A00C}" srcOrd="1" destOrd="0" parTransId="{331C2747-1381-414C-BB09-336F1038E39D}" sibTransId="{58A3F57C-010D-464E-96F8-2B0473CF903B}"/>
    <dgm:cxn modelId="{AF6D3DB0-17EF-4699-8774-953DAE05D6BB}" type="presParOf" srcId="{A9660246-8654-4232-B57C-715023F15F01}" destId="{D4B4321C-0972-4764-AE54-2CFCD6E75526}" srcOrd="0" destOrd="0" presId="urn:microsoft.com/office/officeart/2005/8/layout/lProcess3"/>
    <dgm:cxn modelId="{F2D2D400-0FE0-4871-90CE-90B4E0D776AB}" type="presParOf" srcId="{D4B4321C-0972-4764-AE54-2CFCD6E75526}" destId="{76F8EC8C-0801-49F8-A8EE-D37891BBAB10}" srcOrd="0" destOrd="0" presId="urn:microsoft.com/office/officeart/2005/8/layout/lProcess3"/>
    <dgm:cxn modelId="{5DCD51F0-5DEA-4F08-B098-E1BC7F598627}" type="presParOf" srcId="{A9660246-8654-4232-B57C-715023F15F01}" destId="{B8D5A544-FD04-4086-95AA-D9937957B59A}" srcOrd="1" destOrd="0" presId="urn:microsoft.com/office/officeart/2005/8/layout/lProcess3"/>
    <dgm:cxn modelId="{4D3FE068-25CE-4201-A664-D0A41392A810}" type="presParOf" srcId="{A9660246-8654-4232-B57C-715023F15F01}" destId="{50672C09-9DD5-4258-AD14-6B9DE77B11BA}" srcOrd="2" destOrd="0" presId="urn:microsoft.com/office/officeart/2005/8/layout/lProcess3"/>
    <dgm:cxn modelId="{F631B827-8F82-4606-A714-7F6DE7E5710D}" type="presParOf" srcId="{50672C09-9DD5-4258-AD14-6B9DE77B11BA}" destId="{CEC2588E-A9DE-4FEE-9AAE-55D2FE00A1F7}" srcOrd="0" destOrd="0" presId="urn:microsoft.com/office/officeart/2005/8/layout/lProcess3"/>
  </dgm:cxnLst>
  <dgm:bg/>
  <dgm:whole/>
  <dgm:extLst>
    <a:ext uri="http://schemas.microsoft.com/office/drawing/2008/diagram">
      <dsp:dataModelExt xmlns:dsp="http://schemas.microsoft.com/office/drawing/2008/diagram" relId="rId5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0002137-FA0F-4446-BE48-C7117ED7EB0E}" type="doc">
      <dgm:prSet loTypeId="urn:microsoft.com/office/officeart/2005/8/layout/orgChart1" loCatId="hierarchy" qsTypeId="urn:microsoft.com/office/officeart/2005/8/quickstyle/simple1" qsCatId="simple" csTypeId="urn:microsoft.com/office/officeart/2005/8/colors/accent1_2" csCatId="accent1"/>
      <dgm:spPr/>
    </dgm:pt>
    <dgm:pt modelId="{D6A776B1-8260-49AC-8A2A-60209186A86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Managing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Director</a:t>
          </a:r>
        </a:p>
      </dgm:t>
    </dgm:pt>
    <dgm:pt modelId="{25C6BE60-6C5C-40C0-8C06-DFD80658BF14}" type="parTrans" cxnId="{A2B395BE-5451-43CE-9CB2-EB08ABA942B8}">
      <dgm:prSet/>
      <dgm:spPr/>
      <dgm:t>
        <a:bodyPr/>
        <a:lstStyle/>
        <a:p>
          <a:endParaRPr lang="en-US"/>
        </a:p>
      </dgm:t>
    </dgm:pt>
    <dgm:pt modelId="{53809C01-D721-4EA4-BAAD-05DBD2875ED2}" type="sibTrans" cxnId="{A2B395BE-5451-43CE-9CB2-EB08ABA942B8}">
      <dgm:prSet/>
      <dgm:spPr/>
      <dgm:t>
        <a:bodyPr/>
        <a:lstStyle/>
        <a:p>
          <a:endParaRPr lang="en-US"/>
        </a:p>
      </dgm:t>
    </dgm:pt>
    <dgm:pt modelId="{20993CE8-6205-4B81-B29F-6064E32BE74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Finance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 Manager</a:t>
          </a:r>
        </a:p>
      </dgm:t>
    </dgm:pt>
    <dgm:pt modelId="{AC655B14-FC99-41C8-95FC-B237BEEEF7F5}" type="parTrans" cxnId="{A360F6FF-C816-42F8-B42E-4CE0A852BACB}">
      <dgm:prSet/>
      <dgm:spPr/>
      <dgm:t>
        <a:bodyPr/>
        <a:lstStyle/>
        <a:p>
          <a:endParaRPr lang="en-US"/>
        </a:p>
      </dgm:t>
    </dgm:pt>
    <dgm:pt modelId="{A7BEDE55-C52F-4868-8C11-E37738E89DA0}" type="sibTrans" cxnId="{A360F6FF-C816-42F8-B42E-4CE0A852BACB}">
      <dgm:prSet/>
      <dgm:spPr/>
      <dgm:t>
        <a:bodyPr/>
        <a:lstStyle/>
        <a:p>
          <a:endParaRPr lang="en-US"/>
        </a:p>
      </dgm:t>
    </dgm:pt>
    <dgm:pt modelId="{FF11A4FD-D172-45F8-AF32-62B107EB187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Accountants</a:t>
          </a:r>
        </a:p>
      </dgm:t>
    </dgm:pt>
    <dgm:pt modelId="{D2BB787A-84A1-4487-A4B4-AA74FC3A542F}" type="parTrans" cxnId="{669B6CD8-95F1-4C14-A9E0-7AAA86E5AE1B}">
      <dgm:prSet/>
      <dgm:spPr/>
      <dgm:t>
        <a:bodyPr/>
        <a:lstStyle/>
        <a:p>
          <a:endParaRPr lang="en-US"/>
        </a:p>
      </dgm:t>
    </dgm:pt>
    <dgm:pt modelId="{FC054039-857D-47E0-8169-4D35DECA417C}" type="sibTrans" cxnId="{669B6CD8-95F1-4C14-A9E0-7AAA86E5AE1B}">
      <dgm:prSet/>
      <dgm:spPr/>
      <dgm:t>
        <a:bodyPr/>
        <a:lstStyle/>
        <a:p>
          <a:endParaRPr lang="en-US"/>
        </a:p>
      </dgm:t>
    </dgm:pt>
    <dgm:pt modelId="{73DCBB1B-2AA3-44AE-ACCD-83B33DB6BF2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Planning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Manager</a:t>
          </a:r>
        </a:p>
      </dgm:t>
    </dgm:pt>
    <dgm:pt modelId="{EC8EE2A7-B7A0-454A-8B05-7A19C3713F6F}" type="parTrans" cxnId="{5CD25386-B708-47E4-A5B0-7AFDB8AF9D2E}">
      <dgm:prSet/>
      <dgm:spPr/>
      <dgm:t>
        <a:bodyPr/>
        <a:lstStyle/>
        <a:p>
          <a:endParaRPr lang="en-US"/>
        </a:p>
      </dgm:t>
    </dgm:pt>
    <dgm:pt modelId="{2FEE1FD0-920B-4F68-B5CB-77A7D49F01EC}" type="sibTrans" cxnId="{5CD25386-B708-47E4-A5B0-7AFDB8AF9D2E}">
      <dgm:prSet/>
      <dgm:spPr/>
      <dgm:t>
        <a:bodyPr/>
        <a:lstStyle/>
        <a:p>
          <a:endParaRPr lang="en-US"/>
        </a:p>
      </dgm:t>
    </dgm:pt>
    <dgm:pt modelId="{4FD00992-E7AA-4CF4-A228-31FE296F773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Planning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Engineers</a:t>
          </a:r>
        </a:p>
      </dgm:t>
    </dgm:pt>
    <dgm:pt modelId="{278B9AF6-3C4B-4BAC-9736-E2768BF78F32}" type="parTrans" cxnId="{7A36B0B0-688D-4149-92CE-04B91DF741E4}">
      <dgm:prSet/>
      <dgm:spPr/>
      <dgm:t>
        <a:bodyPr/>
        <a:lstStyle/>
        <a:p>
          <a:endParaRPr lang="en-US"/>
        </a:p>
      </dgm:t>
    </dgm:pt>
    <dgm:pt modelId="{35A8D565-E160-404B-A00D-57F6CB20BF78}" type="sibTrans" cxnId="{7A36B0B0-688D-4149-92CE-04B91DF741E4}">
      <dgm:prSet/>
      <dgm:spPr/>
      <dgm:t>
        <a:bodyPr/>
        <a:lstStyle/>
        <a:p>
          <a:endParaRPr lang="en-US"/>
        </a:p>
      </dgm:t>
    </dgm:pt>
    <dgm:pt modelId="{9A0947A7-DCE7-4D3B-9FCF-B035EB1F988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Rental Services</a:t>
          </a:r>
        </a:p>
      </dgm:t>
    </dgm:pt>
    <dgm:pt modelId="{4FEE1CA1-AD79-4432-BCDB-10CA12AE47A1}" type="parTrans" cxnId="{BC621F8D-C1A0-49AC-A976-347C476D1DCE}">
      <dgm:prSet/>
      <dgm:spPr/>
      <dgm:t>
        <a:bodyPr/>
        <a:lstStyle/>
        <a:p>
          <a:endParaRPr lang="en-US"/>
        </a:p>
      </dgm:t>
    </dgm:pt>
    <dgm:pt modelId="{B225110D-AD4B-425A-8A3A-F92DA3EB4F32}" type="sibTrans" cxnId="{BC621F8D-C1A0-49AC-A976-347C476D1DCE}">
      <dgm:prSet/>
      <dgm:spPr/>
      <dgm:t>
        <a:bodyPr/>
        <a:lstStyle/>
        <a:p>
          <a:endParaRPr lang="en-US"/>
        </a:p>
      </dgm:t>
    </dgm:pt>
    <dgm:pt modelId="{5E8E979F-55C9-499C-8C92-635BE895250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Tool &amp;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Equipment</a:t>
          </a:r>
        </a:p>
      </dgm:t>
    </dgm:pt>
    <dgm:pt modelId="{AD78157C-E8F0-45C3-AC17-AD79686D233B}" type="parTrans" cxnId="{30792D69-4F6C-42EB-AE67-54D0B9679604}">
      <dgm:prSet/>
      <dgm:spPr/>
      <dgm:t>
        <a:bodyPr/>
        <a:lstStyle/>
        <a:p>
          <a:endParaRPr lang="en-US"/>
        </a:p>
      </dgm:t>
    </dgm:pt>
    <dgm:pt modelId="{AFB97DBE-6580-4978-9161-977991C8D329}" type="sibTrans" cxnId="{30792D69-4F6C-42EB-AE67-54D0B9679604}">
      <dgm:prSet/>
      <dgm:spPr/>
      <dgm:t>
        <a:bodyPr/>
        <a:lstStyle/>
        <a:p>
          <a:endParaRPr lang="en-US"/>
        </a:p>
      </dgm:t>
    </dgm:pt>
    <dgm:pt modelId="{319029C4-96E1-4038-B536-8D59EAF4D1B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Electrical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Equipment</a:t>
          </a:r>
        </a:p>
      </dgm:t>
    </dgm:pt>
    <dgm:pt modelId="{64CCBD8C-71CD-4B03-9956-FCFB14348CE2}" type="parTrans" cxnId="{5F959DD7-9070-46D3-8CAD-C91B5281C04B}">
      <dgm:prSet/>
      <dgm:spPr/>
      <dgm:t>
        <a:bodyPr/>
        <a:lstStyle/>
        <a:p>
          <a:endParaRPr lang="en-US"/>
        </a:p>
      </dgm:t>
    </dgm:pt>
    <dgm:pt modelId="{8A1BF7AC-9698-4EDC-B8DA-97EC4E4CB4B8}" type="sibTrans" cxnId="{5F959DD7-9070-46D3-8CAD-C91B5281C04B}">
      <dgm:prSet/>
      <dgm:spPr/>
      <dgm:t>
        <a:bodyPr/>
        <a:lstStyle/>
        <a:p>
          <a:endParaRPr lang="en-US"/>
        </a:p>
      </dgm:t>
    </dgm:pt>
    <dgm:pt modelId="{BC00E9E0-04A1-4B38-B0E8-95FF1D216A2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Manager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Projects</a:t>
          </a:r>
        </a:p>
      </dgm:t>
    </dgm:pt>
    <dgm:pt modelId="{CCE5F72F-5CA3-4F18-8490-5E58CD731E9A}" type="parTrans" cxnId="{58BCA9AB-EC06-4EBF-AB41-ADC775F82AEB}">
      <dgm:prSet/>
      <dgm:spPr/>
      <dgm:t>
        <a:bodyPr/>
        <a:lstStyle/>
        <a:p>
          <a:endParaRPr lang="en-US"/>
        </a:p>
      </dgm:t>
    </dgm:pt>
    <dgm:pt modelId="{186CE16A-4871-4EDA-AFD9-822631A1FE5B}" type="sibTrans" cxnId="{58BCA9AB-EC06-4EBF-AB41-ADC775F82AEB}">
      <dgm:prSet/>
      <dgm:spPr/>
      <dgm:t>
        <a:bodyPr/>
        <a:lstStyle/>
        <a:p>
          <a:endParaRPr lang="en-US"/>
        </a:p>
      </dgm:t>
    </dgm:pt>
    <dgm:pt modelId="{D4847218-BFA3-4214-9153-012B27B1E35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All site staff</a:t>
          </a:r>
        </a:p>
      </dgm:t>
    </dgm:pt>
    <dgm:pt modelId="{14BD2423-11D0-4CE4-AEDA-D8D96FEA6526}" type="parTrans" cxnId="{DE022DC8-E5C4-4449-B4A4-D8E6335FCDD5}">
      <dgm:prSet/>
      <dgm:spPr/>
      <dgm:t>
        <a:bodyPr/>
        <a:lstStyle/>
        <a:p>
          <a:endParaRPr lang="en-US"/>
        </a:p>
      </dgm:t>
    </dgm:pt>
    <dgm:pt modelId="{F853FF3B-AA24-450F-B312-853FFF80D45F}" type="sibTrans" cxnId="{DE022DC8-E5C4-4449-B4A4-D8E6335FCDD5}">
      <dgm:prSet/>
      <dgm:spPr/>
      <dgm:t>
        <a:bodyPr/>
        <a:lstStyle/>
        <a:p>
          <a:endParaRPr lang="en-US"/>
        </a:p>
      </dgm:t>
    </dgm:pt>
    <dgm:pt modelId="{4BA3168D-296A-4481-B9F3-651E62C696E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Procurement</a:t>
          </a:r>
        </a:p>
      </dgm:t>
    </dgm:pt>
    <dgm:pt modelId="{99184E94-265E-4CDC-93DA-709DD55597AE}" type="parTrans" cxnId="{A172EE6B-D12D-4EB4-9080-216C1A1D30C6}">
      <dgm:prSet/>
      <dgm:spPr/>
      <dgm:t>
        <a:bodyPr/>
        <a:lstStyle/>
        <a:p>
          <a:endParaRPr lang="en-US"/>
        </a:p>
      </dgm:t>
    </dgm:pt>
    <dgm:pt modelId="{72CCD166-D428-41E7-AFB7-60678C4F6AC9}" type="sibTrans" cxnId="{A172EE6B-D12D-4EB4-9080-216C1A1D30C6}">
      <dgm:prSet/>
      <dgm:spPr/>
      <dgm:t>
        <a:bodyPr/>
        <a:lstStyle/>
        <a:p>
          <a:endParaRPr lang="en-US"/>
        </a:p>
      </dgm:t>
    </dgm:pt>
    <dgm:pt modelId="{8491744B-148D-455D-885E-A6A1352EDF9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Buyer &amp;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Expediters </a:t>
          </a:r>
        </a:p>
      </dgm:t>
    </dgm:pt>
    <dgm:pt modelId="{E7A9833F-695A-42C4-9DC8-E9F8939F8513}" type="parTrans" cxnId="{653C579A-CFA3-42F0-9651-34BF896F0950}">
      <dgm:prSet/>
      <dgm:spPr/>
      <dgm:t>
        <a:bodyPr/>
        <a:lstStyle/>
        <a:p>
          <a:endParaRPr lang="en-US"/>
        </a:p>
      </dgm:t>
    </dgm:pt>
    <dgm:pt modelId="{8265DE59-A9DD-4FC0-AB7E-FC7805BB12FD}" type="sibTrans" cxnId="{653C579A-CFA3-42F0-9651-34BF896F0950}">
      <dgm:prSet/>
      <dgm:spPr/>
      <dgm:t>
        <a:bodyPr/>
        <a:lstStyle/>
        <a:p>
          <a:endParaRPr lang="en-US"/>
        </a:p>
      </dgm:t>
    </dgm:pt>
    <dgm:pt modelId="{C5D64202-0AD1-4BEF-88CA-11467CBF45D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QHSE</a:t>
          </a:r>
        </a:p>
      </dgm:t>
    </dgm:pt>
    <dgm:pt modelId="{3FCE4903-61C9-48DD-8ABB-B4CDE2519E69}" type="parTrans" cxnId="{12B27E92-2D6A-4CE1-9563-69F980FBFF2B}">
      <dgm:prSet/>
      <dgm:spPr/>
      <dgm:t>
        <a:bodyPr/>
        <a:lstStyle/>
        <a:p>
          <a:endParaRPr lang="en-US"/>
        </a:p>
      </dgm:t>
    </dgm:pt>
    <dgm:pt modelId="{598054D7-D5A9-4788-8BD5-02859F0BBDBD}" type="sibTrans" cxnId="{12B27E92-2D6A-4CE1-9563-69F980FBFF2B}">
      <dgm:prSet/>
      <dgm:spPr/>
      <dgm:t>
        <a:bodyPr/>
        <a:lstStyle/>
        <a:p>
          <a:endParaRPr lang="en-US"/>
        </a:p>
      </dgm:t>
    </dgm:pt>
    <dgm:pt modelId="{D4282C8B-0939-40DC-AE2D-4AB733F5466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Inspectors</a:t>
          </a:r>
        </a:p>
      </dgm:t>
    </dgm:pt>
    <dgm:pt modelId="{919D3ADB-F27D-4EAB-B9FF-FA248A4DA852}" type="parTrans" cxnId="{76293D20-6F51-44C5-ACB9-74BEC3FB21A6}">
      <dgm:prSet/>
      <dgm:spPr/>
      <dgm:t>
        <a:bodyPr/>
        <a:lstStyle/>
        <a:p>
          <a:endParaRPr lang="en-US"/>
        </a:p>
      </dgm:t>
    </dgm:pt>
    <dgm:pt modelId="{D3555664-7C8F-4D8A-B6AC-47F1C5EBA0E9}" type="sibTrans" cxnId="{76293D20-6F51-44C5-ACB9-74BEC3FB21A6}">
      <dgm:prSet/>
      <dgm:spPr/>
      <dgm:t>
        <a:bodyPr/>
        <a:lstStyle/>
        <a:p>
          <a:endParaRPr lang="en-US"/>
        </a:p>
      </dgm:t>
    </dgm:pt>
    <dgm:pt modelId="{48AD2C37-062B-42F5-81E3-2F6434370D12}" type="pres">
      <dgm:prSet presAssocID="{10002137-FA0F-4446-BE48-C7117ED7EB0E}" presName="hierChild1" presStyleCnt="0">
        <dgm:presLayoutVars>
          <dgm:orgChart val="1"/>
          <dgm:chPref val="1"/>
          <dgm:dir/>
          <dgm:animOne val="branch"/>
          <dgm:animLvl val="lvl"/>
          <dgm:resizeHandles/>
        </dgm:presLayoutVars>
      </dgm:prSet>
      <dgm:spPr/>
    </dgm:pt>
    <dgm:pt modelId="{AF7D905E-AB9D-4C96-A12C-28A5580B86DB}" type="pres">
      <dgm:prSet presAssocID="{D6A776B1-8260-49AC-8A2A-60209186A863}" presName="hierRoot1" presStyleCnt="0">
        <dgm:presLayoutVars>
          <dgm:hierBranch/>
        </dgm:presLayoutVars>
      </dgm:prSet>
      <dgm:spPr/>
    </dgm:pt>
    <dgm:pt modelId="{66ECE90B-4F3F-404B-9286-EE53DF45A654}" type="pres">
      <dgm:prSet presAssocID="{D6A776B1-8260-49AC-8A2A-60209186A863}" presName="rootComposite1" presStyleCnt="0"/>
      <dgm:spPr/>
    </dgm:pt>
    <dgm:pt modelId="{D14F28BB-F6CA-4B68-8ECD-B962053A96AB}" type="pres">
      <dgm:prSet presAssocID="{D6A776B1-8260-49AC-8A2A-60209186A863}" presName="rootText1" presStyleLbl="node0" presStyleIdx="0" presStyleCnt="1">
        <dgm:presLayoutVars>
          <dgm:chPref val="3"/>
        </dgm:presLayoutVars>
      </dgm:prSet>
      <dgm:spPr/>
      <dgm:t>
        <a:bodyPr/>
        <a:lstStyle/>
        <a:p>
          <a:endParaRPr lang="en-US"/>
        </a:p>
      </dgm:t>
    </dgm:pt>
    <dgm:pt modelId="{49F9A54E-5B23-4C91-98F6-0BC5118E1359}" type="pres">
      <dgm:prSet presAssocID="{D6A776B1-8260-49AC-8A2A-60209186A863}" presName="rootConnector1" presStyleLbl="node1" presStyleIdx="0" presStyleCnt="0"/>
      <dgm:spPr/>
      <dgm:t>
        <a:bodyPr/>
        <a:lstStyle/>
        <a:p>
          <a:endParaRPr lang="en-US"/>
        </a:p>
      </dgm:t>
    </dgm:pt>
    <dgm:pt modelId="{BBFCF3BA-BD48-4EAA-BAB7-05EC3FDD2E13}" type="pres">
      <dgm:prSet presAssocID="{D6A776B1-8260-49AC-8A2A-60209186A863}" presName="hierChild2" presStyleCnt="0"/>
      <dgm:spPr/>
    </dgm:pt>
    <dgm:pt modelId="{1982718F-C349-43C2-9E08-8A1E2380D1C0}" type="pres">
      <dgm:prSet presAssocID="{AC655B14-FC99-41C8-95FC-B237BEEEF7F5}" presName="Name35" presStyleLbl="parChTrans1D2" presStyleIdx="0" presStyleCnt="6"/>
      <dgm:spPr/>
      <dgm:t>
        <a:bodyPr/>
        <a:lstStyle/>
        <a:p>
          <a:endParaRPr lang="en-US"/>
        </a:p>
      </dgm:t>
    </dgm:pt>
    <dgm:pt modelId="{DE356F5D-B423-406F-8847-9BD25986ECB5}" type="pres">
      <dgm:prSet presAssocID="{20993CE8-6205-4B81-B29F-6064E32BE74C}" presName="hierRoot2" presStyleCnt="0">
        <dgm:presLayoutVars>
          <dgm:hierBranch/>
        </dgm:presLayoutVars>
      </dgm:prSet>
      <dgm:spPr/>
    </dgm:pt>
    <dgm:pt modelId="{F11E566B-9A89-417E-A04F-DAEE420AF34F}" type="pres">
      <dgm:prSet presAssocID="{20993CE8-6205-4B81-B29F-6064E32BE74C}" presName="rootComposite" presStyleCnt="0"/>
      <dgm:spPr/>
    </dgm:pt>
    <dgm:pt modelId="{D38A0F28-811E-4790-A4A2-CC6DA60AAAFF}" type="pres">
      <dgm:prSet presAssocID="{20993CE8-6205-4B81-B29F-6064E32BE74C}" presName="rootText" presStyleLbl="node2" presStyleIdx="0" presStyleCnt="6">
        <dgm:presLayoutVars>
          <dgm:chPref val="3"/>
        </dgm:presLayoutVars>
      </dgm:prSet>
      <dgm:spPr/>
      <dgm:t>
        <a:bodyPr/>
        <a:lstStyle/>
        <a:p>
          <a:endParaRPr lang="en-US"/>
        </a:p>
      </dgm:t>
    </dgm:pt>
    <dgm:pt modelId="{C05AF932-57AE-4E89-A519-87FA3C6D2DD0}" type="pres">
      <dgm:prSet presAssocID="{20993CE8-6205-4B81-B29F-6064E32BE74C}" presName="rootConnector" presStyleLbl="node2" presStyleIdx="0" presStyleCnt="6"/>
      <dgm:spPr/>
      <dgm:t>
        <a:bodyPr/>
        <a:lstStyle/>
        <a:p>
          <a:endParaRPr lang="en-US"/>
        </a:p>
      </dgm:t>
    </dgm:pt>
    <dgm:pt modelId="{29B5806B-FC39-4585-84AF-C1517A060833}" type="pres">
      <dgm:prSet presAssocID="{20993CE8-6205-4B81-B29F-6064E32BE74C}" presName="hierChild4" presStyleCnt="0"/>
      <dgm:spPr/>
    </dgm:pt>
    <dgm:pt modelId="{8CFA79D4-B142-4043-9510-40170A59B5F7}" type="pres">
      <dgm:prSet presAssocID="{D2BB787A-84A1-4487-A4B4-AA74FC3A542F}" presName="Name35" presStyleLbl="parChTrans1D3" presStyleIdx="0" presStyleCnt="7"/>
      <dgm:spPr/>
      <dgm:t>
        <a:bodyPr/>
        <a:lstStyle/>
        <a:p>
          <a:endParaRPr lang="en-US"/>
        </a:p>
      </dgm:t>
    </dgm:pt>
    <dgm:pt modelId="{8D15E54F-7A0D-4EC9-A56C-6B7B3570F5F2}" type="pres">
      <dgm:prSet presAssocID="{FF11A4FD-D172-45F8-AF32-62B107EB1877}" presName="hierRoot2" presStyleCnt="0">
        <dgm:presLayoutVars>
          <dgm:hierBranch val="r"/>
        </dgm:presLayoutVars>
      </dgm:prSet>
      <dgm:spPr/>
    </dgm:pt>
    <dgm:pt modelId="{5009759E-15CD-4E82-BD18-8B68A6AAE571}" type="pres">
      <dgm:prSet presAssocID="{FF11A4FD-D172-45F8-AF32-62B107EB1877}" presName="rootComposite" presStyleCnt="0"/>
      <dgm:spPr/>
    </dgm:pt>
    <dgm:pt modelId="{093DDDE3-6A80-4ACC-8929-53271EA3A3DF}" type="pres">
      <dgm:prSet presAssocID="{FF11A4FD-D172-45F8-AF32-62B107EB1877}" presName="rootText" presStyleLbl="node3" presStyleIdx="0" presStyleCnt="7">
        <dgm:presLayoutVars>
          <dgm:chPref val="3"/>
        </dgm:presLayoutVars>
      </dgm:prSet>
      <dgm:spPr/>
      <dgm:t>
        <a:bodyPr/>
        <a:lstStyle/>
        <a:p>
          <a:endParaRPr lang="en-US"/>
        </a:p>
      </dgm:t>
    </dgm:pt>
    <dgm:pt modelId="{CE0ACEEA-9D0E-4242-8C1D-62CE2F9BD807}" type="pres">
      <dgm:prSet presAssocID="{FF11A4FD-D172-45F8-AF32-62B107EB1877}" presName="rootConnector" presStyleLbl="node3" presStyleIdx="0" presStyleCnt="7"/>
      <dgm:spPr/>
      <dgm:t>
        <a:bodyPr/>
        <a:lstStyle/>
        <a:p>
          <a:endParaRPr lang="en-US"/>
        </a:p>
      </dgm:t>
    </dgm:pt>
    <dgm:pt modelId="{B0CDDD90-70B3-4D4C-85C3-38E3022C156A}" type="pres">
      <dgm:prSet presAssocID="{FF11A4FD-D172-45F8-AF32-62B107EB1877}" presName="hierChild4" presStyleCnt="0"/>
      <dgm:spPr/>
    </dgm:pt>
    <dgm:pt modelId="{F4483088-D1BE-4E47-89C6-1AD44E4ACDE9}" type="pres">
      <dgm:prSet presAssocID="{FF11A4FD-D172-45F8-AF32-62B107EB1877}" presName="hierChild5" presStyleCnt="0"/>
      <dgm:spPr/>
    </dgm:pt>
    <dgm:pt modelId="{DA45EE8F-3782-40D1-AF28-791344DCBF0D}" type="pres">
      <dgm:prSet presAssocID="{20993CE8-6205-4B81-B29F-6064E32BE74C}" presName="hierChild5" presStyleCnt="0"/>
      <dgm:spPr/>
    </dgm:pt>
    <dgm:pt modelId="{BC19A951-FF1E-4C6A-B5EA-5F7F825B0975}" type="pres">
      <dgm:prSet presAssocID="{EC8EE2A7-B7A0-454A-8B05-7A19C3713F6F}" presName="Name35" presStyleLbl="parChTrans1D2" presStyleIdx="1" presStyleCnt="6"/>
      <dgm:spPr/>
      <dgm:t>
        <a:bodyPr/>
        <a:lstStyle/>
        <a:p>
          <a:endParaRPr lang="en-US"/>
        </a:p>
      </dgm:t>
    </dgm:pt>
    <dgm:pt modelId="{CBEFD9D2-CC99-44C7-BE20-3914F9A117B5}" type="pres">
      <dgm:prSet presAssocID="{73DCBB1B-2AA3-44AE-ACCD-83B33DB6BF27}" presName="hierRoot2" presStyleCnt="0">
        <dgm:presLayoutVars>
          <dgm:hierBranch/>
        </dgm:presLayoutVars>
      </dgm:prSet>
      <dgm:spPr/>
    </dgm:pt>
    <dgm:pt modelId="{35B5259C-C23E-4040-BB2A-57DB78F456CE}" type="pres">
      <dgm:prSet presAssocID="{73DCBB1B-2AA3-44AE-ACCD-83B33DB6BF27}" presName="rootComposite" presStyleCnt="0"/>
      <dgm:spPr/>
    </dgm:pt>
    <dgm:pt modelId="{F512CA08-9DBF-4FF5-9009-8547F0B795BC}" type="pres">
      <dgm:prSet presAssocID="{73DCBB1B-2AA3-44AE-ACCD-83B33DB6BF27}" presName="rootText" presStyleLbl="node2" presStyleIdx="1" presStyleCnt="6">
        <dgm:presLayoutVars>
          <dgm:chPref val="3"/>
        </dgm:presLayoutVars>
      </dgm:prSet>
      <dgm:spPr/>
      <dgm:t>
        <a:bodyPr/>
        <a:lstStyle/>
        <a:p>
          <a:endParaRPr lang="en-US"/>
        </a:p>
      </dgm:t>
    </dgm:pt>
    <dgm:pt modelId="{71F04108-7643-4364-A4AF-88F329E5FF78}" type="pres">
      <dgm:prSet presAssocID="{73DCBB1B-2AA3-44AE-ACCD-83B33DB6BF27}" presName="rootConnector" presStyleLbl="node2" presStyleIdx="1" presStyleCnt="6"/>
      <dgm:spPr/>
      <dgm:t>
        <a:bodyPr/>
        <a:lstStyle/>
        <a:p>
          <a:endParaRPr lang="en-US"/>
        </a:p>
      </dgm:t>
    </dgm:pt>
    <dgm:pt modelId="{F88E5E52-E50F-4EDC-B69C-CAA167811483}" type="pres">
      <dgm:prSet presAssocID="{73DCBB1B-2AA3-44AE-ACCD-83B33DB6BF27}" presName="hierChild4" presStyleCnt="0"/>
      <dgm:spPr/>
    </dgm:pt>
    <dgm:pt modelId="{C58C22E4-6DCF-4CC7-B57D-88041965A23A}" type="pres">
      <dgm:prSet presAssocID="{278B9AF6-3C4B-4BAC-9736-E2768BF78F32}" presName="Name35" presStyleLbl="parChTrans1D3" presStyleIdx="1" presStyleCnt="7"/>
      <dgm:spPr/>
      <dgm:t>
        <a:bodyPr/>
        <a:lstStyle/>
        <a:p>
          <a:endParaRPr lang="en-US"/>
        </a:p>
      </dgm:t>
    </dgm:pt>
    <dgm:pt modelId="{CCFA48FD-1ADA-4169-A378-36F1580E1041}" type="pres">
      <dgm:prSet presAssocID="{4FD00992-E7AA-4CF4-A228-31FE296F773B}" presName="hierRoot2" presStyleCnt="0">
        <dgm:presLayoutVars>
          <dgm:hierBranch val="r"/>
        </dgm:presLayoutVars>
      </dgm:prSet>
      <dgm:spPr/>
    </dgm:pt>
    <dgm:pt modelId="{ACF99F7A-1D67-48D5-ACF4-CF099CB190B1}" type="pres">
      <dgm:prSet presAssocID="{4FD00992-E7AA-4CF4-A228-31FE296F773B}" presName="rootComposite" presStyleCnt="0"/>
      <dgm:spPr/>
    </dgm:pt>
    <dgm:pt modelId="{4B766888-19C8-47D5-8F72-D3CE0D3E8F73}" type="pres">
      <dgm:prSet presAssocID="{4FD00992-E7AA-4CF4-A228-31FE296F773B}" presName="rootText" presStyleLbl="node3" presStyleIdx="1" presStyleCnt="7">
        <dgm:presLayoutVars>
          <dgm:chPref val="3"/>
        </dgm:presLayoutVars>
      </dgm:prSet>
      <dgm:spPr/>
      <dgm:t>
        <a:bodyPr/>
        <a:lstStyle/>
        <a:p>
          <a:endParaRPr lang="en-US"/>
        </a:p>
      </dgm:t>
    </dgm:pt>
    <dgm:pt modelId="{A9AB0F0D-1245-438E-97B0-F7A8CBA8546C}" type="pres">
      <dgm:prSet presAssocID="{4FD00992-E7AA-4CF4-A228-31FE296F773B}" presName="rootConnector" presStyleLbl="node3" presStyleIdx="1" presStyleCnt="7"/>
      <dgm:spPr/>
      <dgm:t>
        <a:bodyPr/>
        <a:lstStyle/>
        <a:p>
          <a:endParaRPr lang="en-US"/>
        </a:p>
      </dgm:t>
    </dgm:pt>
    <dgm:pt modelId="{C3C00B47-B038-46E7-B78B-793D129EF999}" type="pres">
      <dgm:prSet presAssocID="{4FD00992-E7AA-4CF4-A228-31FE296F773B}" presName="hierChild4" presStyleCnt="0"/>
      <dgm:spPr/>
    </dgm:pt>
    <dgm:pt modelId="{3510EA2F-E9F1-4EED-AE0E-9A6F12581BC0}" type="pres">
      <dgm:prSet presAssocID="{4FD00992-E7AA-4CF4-A228-31FE296F773B}" presName="hierChild5" presStyleCnt="0"/>
      <dgm:spPr/>
    </dgm:pt>
    <dgm:pt modelId="{71306242-C75A-4D4E-8532-F59861C24587}" type="pres">
      <dgm:prSet presAssocID="{73DCBB1B-2AA3-44AE-ACCD-83B33DB6BF27}" presName="hierChild5" presStyleCnt="0"/>
      <dgm:spPr/>
    </dgm:pt>
    <dgm:pt modelId="{42444939-D152-48E2-9971-DEC93A9A3537}" type="pres">
      <dgm:prSet presAssocID="{4FEE1CA1-AD79-4432-BCDB-10CA12AE47A1}" presName="Name35" presStyleLbl="parChTrans1D2" presStyleIdx="2" presStyleCnt="6"/>
      <dgm:spPr/>
      <dgm:t>
        <a:bodyPr/>
        <a:lstStyle/>
        <a:p>
          <a:endParaRPr lang="en-US"/>
        </a:p>
      </dgm:t>
    </dgm:pt>
    <dgm:pt modelId="{6CB054AE-9D9E-419A-9145-ECC136C367CC}" type="pres">
      <dgm:prSet presAssocID="{9A0947A7-DCE7-4D3B-9FCF-B035EB1F988D}" presName="hierRoot2" presStyleCnt="0">
        <dgm:presLayoutVars>
          <dgm:hierBranch/>
        </dgm:presLayoutVars>
      </dgm:prSet>
      <dgm:spPr/>
    </dgm:pt>
    <dgm:pt modelId="{348A496D-CC78-49D9-B21D-6204EA6ACA5F}" type="pres">
      <dgm:prSet presAssocID="{9A0947A7-DCE7-4D3B-9FCF-B035EB1F988D}" presName="rootComposite" presStyleCnt="0"/>
      <dgm:spPr/>
    </dgm:pt>
    <dgm:pt modelId="{DB40274D-F0D9-46B5-ABC1-AD41E2F93A12}" type="pres">
      <dgm:prSet presAssocID="{9A0947A7-DCE7-4D3B-9FCF-B035EB1F988D}" presName="rootText" presStyleLbl="node2" presStyleIdx="2" presStyleCnt="6">
        <dgm:presLayoutVars>
          <dgm:chPref val="3"/>
        </dgm:presLayoutVars>
      </dgm:prSet>
      <dgm:spPr/>
      <dgm:t>
        <a:bodyPr/>
        <a:lstStyle/>
        <a:p>
          <a:endParaRPr lang="en-US"/>
        </a:p>
      </dgm:t>
    </dgm:pt>
    <dgm:pt modelId="{3E5117A3-AF5E-4432-AC53-06AE2595715E}" type="pres">
      <dgm:prSet presAssocID="{9A0947A7-DCE7-4D3B-9FCF-B035EB1F988D}" presName="rootConnector" presStyleLbl="node2" presStyleIdx="2" presStyleCnt="6"/>
      <dgm:spPr/>
      <dgm:t>
        <a:bodyPr/>
        <a:lstStyle/>
        <a:p>
          <a:endParaRPr lang="en-US"/>
        </a:p>
      </dgm:t>
    </dgm:pt>
    <dgm:pt modelId="{4A8D3DF0-3D18-4224-80D1-9E367F43E523}" type="pres">
      <dgm:prSet presAssocID="{9A0947A7-DCE7-4D3B-9FCF-B035EB1F988D}" presName="hierChild4" presStyleCnt="0"/>
      <dgm:spPr/>
    </dgm:pt>
    <dgm:pt modelId="{4EBE7432-738F-45A9-9E87-27587B1B0F52}" type="pres">
      <dgm:prSet presAssocID="{AD78157C-E8F0-45C3-AC17-AD79686D233B}" presName="Name35" presStyleLbl="parChTrans1D3" presStyleIdx="2" presStyleCnt="7"/>
      <dgm:spPr/>
      <dgm:t>
        <a:bodyPr/>
        <a:lstStyle/>
        <a:p>
          <a:endParaRPr lang="en-US"/>
        </a:p>
      </dgm:t>
    </dgm:pt>
    <dgm:pt modelId="{12ED290A-77AD-4916-A83D-937E37E6D875}" type="pres">
      <dgm:prSet presAssocID="{5E8E979F-55C9-499C-8C92-635BE8952505}" presName="hierRoot2" presStyleCnt="0">
        <dgm:presLayoutVars>
          <dgm:hierBranch val="r"/>
        </dgm:presLayoutVars>
      </dgm:prSet>
      <dgm:spPr/>
    </dgm:pt>
    <dgm:pt modelId="{46DB69DB-6274-410E-BEC8-1BB3EFB8AF26}" type="pres">
      <dgm:prSet presAssocID="{5E8E979F-55C9-499C-8C92-635BE8952505}" presName="rootComposite" presStyleCnt="0"/>
      <dgm:spPr/>
    </dgm:pt>
    <dgm:pt modelId="{8B2E3521-052F-4952-AACD-16B9B64BE882}" type="pres">
      <dgm:prSet presAssocID="{5E8E979F-55C9-499C-8C92-635BE8952505}" presName="rootText" presStyleLbl="node3" presStyleIdx="2" presStyleCnt="7">
        <dgm:presLayoutVars>
          <dgm:chPref val="3"/>
        </dgm:presLayoutVars>
      </dgm:prSet>
      <dgm:spPr/>
      <dgm:t>
        <a:bodyPr/>
        <a:lstStyle/>
        <a:p>
          <a:endParaRPr lang="en-US"/>
        </a:p>
      </dgm:t>
    </dgm:pt>
    <dgm:pt modelId="{CF1C4859-77E7-41CD-AA05-BA813AB2F29C}" type="pres">
      <dgm:prSet presAssocID="{5E8E979F-55C9-499C-8C92-635BE8952505}" presName="rootConnector" presStyleLbl="node3" presStyleIdx="2" presStyleCnt="7"/>
      <dgm:spPr/>
      <dgm:t>
        <a:bodyPr/>
        <a:lstStyle/>
        <a:p>
          <a:endParaRPr lang="en-US"/>
        </a:p>
      </dgm:t>
    </dgm:pt>
    <dgm:pt modelId="{DD6D60E9-4341-4B69-96AA-8C48156CE55C}" type="pres">
      <dgm:prSet presAssocID="{5E8E979F-55C9-499C-8C92-635BE8952505}" presName="hierChild4" presStyleCnt="0"/>
      <dgm:spPr/>
    </dgm:pt>
    <dgm:pt modelId="{FDE19868-DDD1-45C4-BA9D-C977EAC407CB}" type="pres">
      <dgm:prSet presAssocID="{5E8E979F-55C9-499C-8C92-635BE8952505}" presName="hierChild5" presStyleCnt="0"/>
      <dgm:spPr/>
    </dgm:pt>
    <dgm:pt modelId="{67D17497-968B-421F-812F-AF863C593E4D}" type="pres">
      <dgm:prSet presAssocID="{64CCBD8C-71CD-4B03-9956-FCFB14348CE2}" presName="Name35" presStyleLbl="parChTrans1D3" presStyleIdx="3" presStyleCnt="7"/>
      <dgm:spPr/>
      <dgm:t>
        <a:bodyPr/>
        <a:lstStyle/>
        <a:p>
          <a:endParaRPr lang="en-US"/>
        </a:p>
      </dgm:t>
    </dgm:pt>
    <dgm:pt modelId="{3ED75E09-F07A-4A30-AB36-79C548AEB1D8}" type="pres">
      <dgm:prSet presAssocID="{319029C4-96E1-4038-B536-8D59EAF4D1B8}" presName="hierRoot2" presStyleCnt="0">
        <dgm:presLayoutVars>
          <dgm:hierBranch val="r"/>
        </dgm:presLayoutVars>
      </dgm:prSet>
      <dgm:spPr/>
    </dgm:pt>
    <dgm:pt modelId="{A18DC3B9-40A8-4664-834D-86FD34CA496A}" type="pres">
      <dgm:prSet presAssocID="{319029C4-96E1-4038-B536-8D59EAF4D1B8}" presName="rootComposite" presStyleCnt="0"/>
      <dgm:spPr/>
    </dgm:pt>
    <dgm:pt modelId="{410949AC-28DD-4C60-989C-B85D7E4FF712}" type="pres">
      <dgm:prSet presAssocID="{319029C4-96E1-4038-B536-8D59EAF4D1B8}" presName="rootText" presStyleLbl="node3" presStyleIdx="3" presStyleCnt="7">
        <dgm:presLayoutVars>
          <dgm:chPref val="3"/>
        </dgm:presLayoutVars>
      </dgm:prSet>
      <dgm:spPr/>
      <dgm:t>
        <a:bodyPr/>
        <a:lstStyle/>
        <a:p>
          <a:endParaRPr lang="en-US"/>
        </a:p>
      </dgm:t>
    </dgm:pt>
    <dgm:pt modelId="{AF9F0F02-78E1-44B8-A6E4-5D58BE53BD02}" type="pres">
      <dgm:prSet presAssocID="{319029C4-96E1-4038-B536-8D59EAF4D1B8}" presName="rootConnector" presStyleLbl="node3" presStyleIdx="3" presStyleCnt="7"/>
      <dgm:spPr/>
      <dgm:t>
        <a:bodyPr/>
        <a:lstStyle/>
        <a:p>
          <a:endParaRPr lang="en-US"/>
        </a:p>
      </dgm:t>
    </dgm:pt>
    <dgm:pt modelId="{519A9DE1-B665-4273-8544-26DFA7140DEE}" type="pres">
      <dgm:prSet presAssocID="{319029C4-96E1-4038-B536-8D59EAF4D1B8}" presName="hierChild4" presStyleCnt="0"/>
      <dgm:spPr/>
    </dgm:pt>
    <dgm:pt modelId="{489A8EC4-BF77-4D62-B9A4-3FE996298A86}" type="pres">
      <dgm:prSet presAssocID="{319029C4-96E1-4038-B536-8D59EAF4D1B8}" presName="hierChild5" presStyleCnt="0"/>
      <dgm:spPr/>
    </dgm:pt>
    <dgm:pt modelId="{CA7D18B0-482C-49F0-A168-BBB08CBF2273}" type="pres">
      <dgm:prSet presAssocID="{9A0947A7-DCE7-4D3B-9FCF-B035EB1F988D}" presName="hierChild5" presStyleCnt="0"/>
      <dgm:spPr/>
    </dgm:pt>
    <dgm:pt modelId="{A96E6668-1B39-4FAD-A48C-99397A23673A}" type="pres">
      <dgm:prSet presAssocID="{CCE5F72F-5CA3-4F18-8490-5E58CD731E9A}" presName="Name35" presStyleLbl="parChTrans1D2" presStyleIdx="3" presStyleCnt="6"/>
      <dgm:spPr/>
      <dgm:t>
        <a:bodyPr/>
        <a:lstStyle/>
        <a:p>
          <a:endParaRPr lang="en-US"/>
        </a:p>
      </dgm:t>
    </dgm:pt>
    <dgm:pt modelId="{B4F4C99D-640D-44D2-9238-451EF7883C3D}" type="pres">
      <dgm:prSet presAssocID="{BC00E9E0-04A1-4B38-B0E8-95FF1D216A2A}" presName="hierRoot2" presStyleCnt="0">
        <dgm:presLayoutVars>
          <dgm:hierBranch/>
        </dgm:presLayoutVars>
      </dgm:prSet>
      <dgm:spPr/>
    </dgm:pt>
    <dgm:pt modelId="{40BA463F-1D70-44F4-B241-C1073305A599}" type="pres">
      <dgm:prSet presAssocID="{BC00E9E0-04A1-4B38-B0E8-95FF1D216A2A}" presName="rootComposite" presStyleCnt="0"/>
      <dgm:spPr/>
    </dgm:pt>
    <dgm:pt modelId="{74443198-A7B9-499B-B24D-A7D1C9B34C90}" type="pres">
      <dgm:prSet presAssocID="{BC00E9E0-04A1-4B38-B0E8-95FF1D216A2A}" presName="rootText" presStyleLbl="node2" presStyleIdx="3" presStyleCnt="6">
        <dgm:presLayoutVars>
          <dgm:chPref val="3"/>
        </dgm:presLayoutVars>
      </dgm:prSet>
      <dgm:spPr/>
      <dgm:t>
        <a:bodyPr/>
        <a:lstStyle/>
        <a:p>
          <a:endParaRPr lang="en-US"/>
        </a:p>
      </dgm:t>
    </dgm:pt>
    <dgm:pt modelId="{28FD47D5-A252-428C-9F19-1E9F24E1814E}" type="pres">
      <dgm:prSet presAssocID="{BC00E9E0-04A1-4B38-B0E8-95FF1D216A2A}" presName="rootConnector" presStyleLbl="node2" presStyleIdx="3" presStyleCnt="6"/>
      <dgm:spPr/>
      <dgm:t>
        <a:bodyPr/>
        <a:lstStyle/>
        <a:p>
          <a:endParaRPr lang="en-US"/>
        </a:p>
      </dgm:t>
    </dgm:pt>
    <dgm:pt modelId="{14321EC8-4D89-4B69-BB18-C4BFB5DD2182}" type="pres">
      <dgm:prSet presAssocID="{BC00E9E0-04A1-4B38-B0E8-95FF1D216A2A}" presName="hierChild4" presStyleCnt="0"/>
      <dgm:spPr/>
    </dgm:pt>
    <dgm:pt modelId="{5D9B1123-48EE-470E-8734-4CC0EAF54830}" type="pres">
      <dgm:prSet presAssocID="{14BD2423-11D0-4CE4-AEDA-D8D96FEA6526}" presName="Name35" presStyleLbl="parChTrans1D3" presStyleIdx="4" presStyleCnt="7"/>
      <dgm:spPr/>
      <dgm:t>
        <a:bodyPr/>
        <a:lstStyle/>
        <a:p>
          <a:endParaRPr lang="en-US"/>
        </a:p>
      </dgm:t>
    </dgm:pt>
    <dgm:pt modelId="{E4F610E3-7720-4EB4-8BF9-295F5B81EF6A}" type="pres">
      <dgm:prSet presAssocID="{D4847218-BFA3-4214-9153-012B27B1E356}" presName="hierRoot2" presStyleCnt="0">
        <dgm:presLayoutVars>
          <dgm:hierBranch val="r"/>
        </dgm:presLayoutVars>
      </dgm:prSet>
      <dgm:spPr/>
    </dgm:pt>
    <dgm:pt modelId="{E576B33C-A4C6-474F-B3F7-7792C0F80080}" type="pres">
      <dgm:prSet presAssocID="{D4847218-BFA3-4214-9153-012B27B1E356}" presName="rootComposite" presStyleCnt="0"/>
      <dgm:spPr/>
    </dgm:pt>
    <dgm:pt modelId="{FC47A58F-4BD8-41ED-8143-2157D98F4BBB}" type="pres">
      <dgm:prSet presAssocID="{D4847218-BFA3-4214-9153-012B27B1E356}" presName="rootText" presStyleLbl="node3" presStyleIdx="4" presStyleCnt="7">
        <dgm:presLayoutVars>
          <dgm:chPref val="3"/>
        </dgm:presLayoutVars>
      </dgm:prSet>
      <dgm:spPr/>
      <dgm:t>
        <a:bodyPr/>
        <a:lstStyle/>
        <a:p>
          <a:endParaRPr lang="en-US"/>
        </a:p>
      </dgm:t>
    </dgm:pt>
    <dgm:pt modelId="{48EA8297-7F93-4869-BFC0-05D29F6A8EB4}" type="pres">
      <dgm:prSet presAssocID="{D4847218-BFA3-4214-9153-012B27B1E356}" presName="rootConnector" presStyleLbl="node3" presStyleIdx="4" presStyleCnt="7"/>
      <dgm:spPr/>
      <dgm:t>
        <a:bodyPr/>
        <a:lstStyle/>
        <a:p>
          <a:endParaRPr lang="en-US"/>
        </a:p>
      </dgm:t>
    </dgm:pt>
    <dgm:pt modelId="{A847DEB0-985E-49E5-AD31-3966C7B40C03}" type="pres">
      <dgm:prSet presAssocID="{D4847218-BFA3-4214-9153-012B27B1E356}" presName="hierChild4" presStyleCnt="0"/>
      <dgm:spPr/>
    </dgm:pt>
    <dgm:pt modelId="{D2C87F3E-2A91-46FA-9907-F9A2AD221477}" type="pres">
      <dgm:prSet presAssocID="{D4847218-BFA3-4214-9153-012B27B1E356}" presName="hierChild5" presStyleCnt="0"/>
      <dgm:spPr/>
    </dgm:pt>
    <dgm:pt modelId="{CDA20B59-68F4-439B-912C-7414E8709427}" type="pres">
      <dgm:prSet presAssocID="{BC00E9E0-04A1-4B38-B0E8-95FF1D216A2A}" presName="hierChild5" presStyleCnt="0"/>
      <dgm:spPr/>
    </dgm:pt>
    <dgm:pt modelId="{6AC1BC00-E9AA-453B-BBF9-1B3F9A8B0F45}" type="pres">
      <dgm:prSet presAssocID="{99184E94-265E-4CDC-93DA-709DD55597AE}" presName="Name35" presStyleLbl="parChTrans1D2" presStyleIdx="4" presStyleCnt="6"/>
      <dgm:spPr/>
      <dgm:t>
        <a:bodyPr/>
        <a:lstStyle/>
        <a:p>
          <a:endParaRPr lang="en-US"/>
        </a:p>
      </dgm:t>
    </dgm:pt>
    <dgm:pt modelId="{E7C88E89-FCDE-4502-9E4F-6FCA077DA686}" type="pres">
      <dgm:prSet presAssocID="{4BA3168D-296A-4481-B9F3-651E62C696E0}" presName="hierRoot2" presStyleCnt="0">
        <dgm:presLayoutVars>
          <dgm:hierBranch/>
        </dgm:presLayoutVars>
      </dgm:prSet>
      <dgm:spPr/>
    </dgm:pt>
    <dgm:pt modelId="{3455F6FC-E684-430E-8453-32D32D629A16}" type="pres">
      <dgm:prSet presAssocID="{4BA3168D-296A-4481-B9F3-651E62C696E0}" presName="rootComposite" presStyleCnt="0"/>
      <dgm:spPr/>
    </dgm:pt>
    <dgm:pt modelId="{64FC1B75-B0C5-41E8-9535-FE3D418CAB01}" type="pres">
      <dgm:prSet presAssocID="{4BA3168D-296A-4481-B9F3-651E62C696E0}" presName="rootText" presStyleLbl="node2" presStyleIdx="4" presStyleCnt="6">
        <dgm:presLayoutVars>
          <dgm:chPref val="3"/>
        </dgm:presLayoutVars>
      </dgm:prSet>
      <dgm:spPr/>
      <dgm:t>
        <a:bodyPr/>
        <a:lstStyle/>
        <a:p>
          <a:endParaRPr lang="en-US"/>
        </a:p>
      </dgm:t>
    </dgm:pt>
    <dgm:pt modelId="{862CFE5F-C1CC-47B0-A91D-73AF8DFA6F53}" type="pres">
      <dgm:prSet presAssocID="{4BA3168D-296A-4481-B9F3-651E62C696E0}" presName="rootConnector" presStyleLbl="node2" presStyleIdx="4" presStyleCnt="6"/>
      <dgm:spPr/>
      <dgm:t>
        <a:bodyPr/>
        <a:lstStyle/>
        <a:p>
          <a:endParaRPr lang="en-US"/>
        </a:p>
      </dgm:t>
    </dgm:pt>
    <dgm:pt modelId="{455BF7CF-7510-41B8-96B5-BC4485C2A4C9}" type="pres">
      <dgm:prSet presAssocID="{4BA3168D-296A-4481-B9F3-651E62C696E0}" presName="hierChild4" presStyleCnt="0"/>
      <dgm:spPr/>
    </dgm:pt>
    <dgm:pt modelId="{37835A2D-14AC-4B43-8B5B-7D06AE3FE745}" type="pres">
      <dgm:prSet presAssocID="{E7A9833F-695A-42C4-9DC8-E9F8939F8513}" presName="Name35" presStyleLbl="parChTrans1D3" presStyleIdx="5" presStyleCnt="7"/>
      <dgm:spPr/>
      <dgm:t>
        <a:bodyPr/>
        <a:lstStyle/>
        <a:p>
          <a:endParaRPr lang="en-US"/>
        </a:p>
      </dgm:t>
    </dgm:pt>
    <dgm:pt modelId="{313C4120-FD0C-4A3B-8EB7-FBDE6DF357D9}" type="pres">
      <dgm:prSet presAssocID="{8491744B-148D-455D-885E-A6A1352EDF9E}" presName="hierRoot2" presStyleCnt="0">
        <dgm:presLayoutVars>
          <dgm:hierBranch val="r"/>
        </dgm:presLayoutVars>
      </dgm:prSet>
      <dgm:spPr/>
    </dgm:pt>
    <dgm:pt modelId="{E58E0D6E-061A-4EFF-9FDB-910FC2FD0668}" type="pres">
      <dgm:prSet presAssocID="{8491744B-148D-455D-885E-A6A1352EDF9E}" presName="rootComposite" presStyleCnt="0"/>
      <dgm:spPr/>
    </dgm:pt>
    <dgm:pt modelId="{EE93B164-14BE-4C64-8528-48ED9ED01D19}" type="pres">
      <dgm:prSet presAssocID="{8491744B-148D-455D-885E-A6A1352EDF9E}" presName="rootText" presStyleLbl="node3" presStyleIdx="5" presStyleCnt="7">
        <dgm:presLayoutVars>
          <dgm:chPref val="3"/>
        </dgm:presLayoutVars>
      </dgm:prSet>
      <dgm:spPr/>
      <dgm:t>
        <a:bodyPr/>
        <a:lstStyle/>
        <a:p>
          <a:endParaRPr lang="en-US"/>
        </a:p>
      </dgm:t>
    </dgm:pt>
    <dgm:pt modelId="{4FEA921C-08B0-4FD0-97DE-C029FB8CC11A}" type="pres">
      <dgm:prSet presAssocID="{8491744B-148D-455D-885E-A6A1352EDF9E}" presName="rootConnector" presStyleLbl="node3" presStyleIdx="5" presStyleCnt="7"/>
      <dgm:spPr/>
      <dgm:t>
        <a:bodyPr/>
        <a:lstStyle/>
        <a:p>
          <a:endParaRPr lang="en-US"/>
        </a:p>
      </dgm:t>
    </dgm:pt>
    <dgm:pt modelId="{74918E05-7D95-43F2-98AD-0C077F9A0E49}" type="pres">
      <dgm:prSet presAssocID="{8491744B-148D-455D-885E-A6A1352EDF9E}" presName="hierChild4" presStyleCnt="0"/>
      <dgm:spPr/>
    </dgm:pt>
    <dgm:pt modelId="{4C5850D4-64C5-414E-9DF3-631858A5F5C1}" type="pres">
      <dgm:prSet presAssocID="{8491744B-148D-455D-885E-A6A1352EDF9E}" presName="hierChild5" presStyleCnt="0"/>
      <dgm:spPr/>
    </dgm:pt>
    <dgm:pt modelId="{FA4D9BFD-D5D0-40D1-BEA8-232EBEE2962D}" type="pres">
      <dgm:prSet presAssocID="{4BA3168D-296A-4481-B9F3-651E62C696E0}" presName="hierChild5" presStyleCnt="0"/>
      <dgm:spPr/>
    </dgm:pt>
    <dgm:pt modelId="{78D4D058-96F6-4861-AC79-9895BC12ABE8}" type="pres">
      <dgm:prSet presAssocID="{3FCE4903-61C9-48DD-8ABB-B4CDE2519E69}" presName="Name35" presStyleLbl="parChTrans1D2" presStyleIdx="5" presStyleCnt="6"/>
      <dgm:spPr/>
      <dgm:t>
        <a:bodyPr/>
        <a:lstStyle/>
        <a:p>
          <a:endParaRPr lang="en-US"/>
        </a:p>
      </dgm:t>
    </dgm:pt>
    <dgm:pt modelId="{31F0514E-0B17-4202-8C22-F6DB81A07A98}" type="pres">
      <dgm:prSet presAssocID="{C5D64202-0AD1-4BEF-88CA-11467CBF45D2}" presName="hierRoot2" presStyleCnt="0">
        <dgm:presLayoutVars>
          <dgm:hierBranch/>
        </dgm:presLayoutVars>
      </dgm:prSet>
      <dgm:spPr/>
    </dgm:pt>
    <dgm:pt modelId="{C462C5C9-E523-4177-B6D5-D64024146C94}" type="pres">
      <dgm:prSet presAssocID="{C5D64202-0AD1-4BEF-88CA-11467CBF45D2}" presName="rootComposite" presStyleCnt="0"/>
      <dgm:spPr/>
    </dgm:pt>
    <dgm:pt modelId="{85A5D64F-A638-4145-B34C-87819E545276}" type="pres">
      <dgm:prSet presAssocID="{C5D64202-0AD1-4BEF-88CA-11467CBF45D2}" presName="rootText" presStyleLbl="node2" presStyleIdx="5" presStyleCnt="6">
        <dgm:presLayoutVars>
          <dgm:chPref val="3"/>
        </dgm:presLayoutVars>
      </dgm:prSet>
      <dgm:spPr/>
      <dgm:t>
        <a:bodyPr/>
        <a:lstStyle/>
        <a:p>
          <a:endParaRPr lang="en-US"/>
        </a:p>
      </dgm:t>
    </dgm:pt>
    <dgm:pt modelId="{908324D9-5A25-4D00-8BEB-81C01E261AB9}" type="pres">
      <dgm:prSet presAssocID="{C5D64202-0AD1-4BEF-88CA-11467CBF45D2}" presName="rootConnector" presStyleLbl="node2" presStyleIdx="5" presStyleCnt="6"/>
      <dgm:spPr/>
      <dgm:t>
        <a:bodyPr/>
        <a:lstStyle/>
        <a:p>
          <a:endParaRPr lang="en-US"/>
        </a:p>
      </dgm:t>
    </dgm:pt>
    <dgm:pt modelId="{73FF9D95-1179-4D1E-B6B7-C8F28BB9DB09}" type="pres">
      <dgm:prSet presAssocID="{C5D64202-0AD1-4BEF-88CA-11467CBF45D2}" presName="hierChild4" presStyleCnt="0"/>
      <dgm:spPr/>
    </dgm:pt>
    <dgm:pt modelId="{7883BBA4-59CB-4737-96F9-74AFF983F2E0}" type="pres">
      <dgm:prSet presAssocID="{919D3ADB-F27D-4EAB-B9FF-FA248A4DA852}" presName="Name35" presStyleLbl="parChTrans1D3" presStyleIdx="6" presStyleCnt="7"/>
      <dgm:spPr/>
      <dgm:t>
        <a:bodyPr/>
        <a:lstStyle/>
        <a:p>
          <a:endParaRPr lang="en-US"/>
        </a:p>
      </dgm:t>
    </dgm:pt>
    <dgm:pt modelId="{B5A0D1BC-226D-406F-9AF2-22329C3B21B6}" type="pres">
      <dgm:prSet presAssocID="{D4282C8B-0939-40DC-AE2D-4AB733F5466B}" presName="hierRoot2" presStyleCnt="0">
        <dgm:presLayoutVars>
          <dgm:hierBranch val="r"/>
        </dgm:presLayoutVars>
      </dgm:prSet>
      <dgm:spPr/>
    </dgm:pt>
    <dgm:pt modelId="{1E9E7052-77D0-4B79-BB8B-CEFD82D0954D}" type="pres">
      <dgm:prSet presAssocID="{D4282C8B-0939-40DC-AE2D-4AB733F5466B}" presName="rootComposite" presStyleCnt="0"/>
      <dgm:spPr/>
    </dgm:pt>
    <dgm:pt modelId="{438E7078-5464-4E4C-9469-C0ACFF334E6E}" type="pres">
      <dgm:prSet presAssocID="{D4282C8B-0939-40DC-AE2D-4AB733F5466B}" presName="rootText" presStyleLbl="node3" presStyleIdx="6" presStyleCnt="7">
        <dgm:presLayoutVars>
          <dgm:chPref val="3"/>
        </dgm:presLayoutVars>
      </dgm:prSet>
      <dgm:spPr/>
      <dgm:t>
        <a:bodyPr/>
        <a:lstStyle/>
        <a:p>
          <a:endParaRPr lang="en-US"/>
        </a:p>
      </dgm:t>
    </dgm:pt>
    <dgm:pt modelId="{06C14DE6-B7C9-498B-8135-69201668F57E}" type="pres">
      <dgm:prSet presAssocID="{D4282C8B-0939-40DC-AE2D-4AB733F5466B}" presName="rootConnector" presStyleLbl="node3" presStyleIdx="6" presStyleCnt="7"/>
      <dgm:spPr/>
      <dgm:t>
        <a:bodyPr/>
        <a:lstStyle/>
        <a:p>
          <a:endParaRPr lang="en-US"/>
        </a:p>
      </dgm:t>
    </dgm:pt>
    <dgm:pt modelId="{0539E210-BA89-4C51-A8B4-B172A7BE4A21}" type="pres">
      <dgm:prSet presAssocID="{D4282C8B-0939-40DC-AE2D-4AB733F5466B}" presName="hierChild4" presStyleCnt="0"/>
      <dgm:spPr/>
    </dgm:pt>
    <dgm:pt modelId="{FE885B23-10B7-4FA3-88E2-8A63C8F64FD7}" type="pres">
      <dgm:prSet presAssocID="{D4282C8B-0939-40DC-AE2D-4AB733F5466B}" presName="hierChild5" presStyleCnt="0"/>
      <dgm:spPr/>
    </dgm:pt>
    <dgm:pt modelId="{4F17D3E4-873B-4E27-B474-74D40365DDC0}" type="pres">
      <dgm:prSet presAssocID="{C5D64202-0AD1-4BEF-88CA-11467CBF45D2}" presName="hierChild5" presStyleCnt="0"/>
      <dgm:spPr/>
    </dgm:pt>
    <dgm:pt modelId="{5C87F2F8-6E1D-434F-B2A2-739D263ECD00}" type="pres">
      <dgm:prSet presAssocID="{D6A776B1-8260-49AC-8A2A-60209186A863}" presName="hierChild3" presStyleCnt="0"/>
      <dgm:spPr/>
    </dgm:pt>
  </dgm:ptLst>
  <dgm:cxnLst>
    <dgm:cxn modelId="{BDC85B10-0C7D-4ECB-A256-DC90F361F55A}" type="presOf" srcId="{D6A776B1-8260-49AC-8A2A-60209186A863}" destId="{49F9A54E-5B23-4C91-98F6-0BC5118E1359}" srcOrd="1" destOrd="0" presId="urn:microsoft.com/office/officeart/2005/8/layout/orgChart1"/>
    <dgm:cxn modelId="{1227A1EA-67E2-443E-82E0-4455EE9B2368}" type="presOf" srcId="{919D3ADB-F27D-4EAB-B9FF-FA248A4DA852}" destId="{7883BBA4-59CB-4737-96F9-74AFF983F2E0}" srcOrd="0" destOrd="0" presId="urn:microsoft.com/office/officeart/2005/8/layout/orgChart1"/>
    <dgm:cxn modelId="{3F54D764-874E-4D0D-B695-A6A989B8A66E}" type="presOf" srcId="{AD78157C-E8F0-45C3-AC17-AD79686D233B}" destId="{4EBE7432-738F-45A9-9E87-27587B1B0F52}" srcOrd="0" destOrd="0" presId="urn:microsoft.com/office/officeart/2005/8/layout/orgChart1"/>
    <dgm:cxn modelId="{BAB53F74-9FE9-4DB0-A07B-AC23F6C13B27}" type="presOf" srcId="{73DCBB1B-2AA3-44AE-ACCD-83B33DB6BF27}" destId="{71F04108-7643-4364-A4AF-88F329E5FF78}" srcOrd="1" destOrd="0" presId="urn:microsoft.com/office/officeart/2005/8/layout/orgChart1"/>
    <dgm:cxn modelId="{4BBF23A9-CD84-47C1-B1B0-843CAEC44287}" type="presOf" srcId="{9A0947A7-DCE7-4D3B-9FCF-B035EB1F988D}" destId="{DB40274D-F0D9-46B5-ABC1-AD41E2F93A12}" srcOrd="0" destOrd="0" presId="urn:microsoft.com/office/officeart/2005/8/layout/orgChart1"/>
    <dgm:cxn modelId="{F740E6C3-1E22-4CB4-A62C-70E7B0534FBC}" type="presOf" srcId="{4FD00992-E7AA-4CF4-A228-31FE296F773B}" destId="{4B766888-19C8-47D5-8F72-D3CE0D3E8F73}" srcOrd="0" destOrd="0" presId="urn:microsoft.com/office/officeart/2005/8/layout/orgChart1"/>
    <dgm:cxn modelId="{63624FAC-6E69-4E84-ABD6-9426B16C6EE2}" type="presOf" srcId="{D4282C8B-0939-40DC-AE2D-4AB733F5466B}" destId="{438E7078-5464-4E4C-9469-C0ACFF334E6E}" srcOrd="0" destOrd="0" presId="urn:microsoft.com/office/officeart/2005/8/layout/orgChart1"/>
    <dgm:cxn modelId="{38560862-0D99-4FF7-B244-4966C23678CE}" type="presOf" srcId="{64CCBD8C-71CD-4B03-9956-FCFB14348CE2}" destId="{67D17497-968B-421F-812F-AF863C593E4D}" srcOrd="0" destOrd="0" presId="urn:microsoft.com/office/officeart/2005/8/layout/orgChart1"/>
    <dgm:cxn modelId="{7A36B0B0-688D-4149-92CE-04B91DF741E4}" srcId="{73DCBB1B-2AA3-44AE-ACCD-83B33DB6BF27}" destId="{4FD00992-E7AA-4CF4-A228-31FE296F773B}" srcOrd="0" destOrd="0" parTransId="{278B9AF6-3C4B-4BAC-9736-E2768BF78F32}" sibTransId="{35A8D565-E160-404B-A00D-57F6CB20BF78}"/>
    <dgm:cxn modelId="{E6DA807D-F3B8-447A-ADC6-423E4B7A30C6}" type="presOf" srcId="{10002137-FA0F-4446-BE48-C7117ED7EB0E}" destId="{48AD2C37-062B-42F5-81E3-2F6434370D12}" srcOrd="0" destOrd="0" presId="urn:microsoft.com/office/officeart/2005/8/layout/orgChart1"/>
    <dgm:cxn modelId="{3B2DC0DD-A4E4-458A-A451-1D74BFB33CF4}" type="presOf" srcId="{BC00E9E0-04A1-4B38-B0E8-95FF1D216A2A}" destId="{28FD47D5-A252-428C-9F19-1E9F24E1814E}" srcOrd="1" destOrd="0" presId="urn:microsoft.com/office/officeart/2005/8/layout/orgChart1"/>
    <dgm:cxn modelId="{DE022DC8-E5C4-4449-B4A4-D8E6335FCDD5}" srcId="{BC00E9E0-04A1-4B38-B0E8-95FF1D216A2A}" destId="{D4847218-BFA3-4214-9153-012B27B1E356}" srcOrd="0" destOrd="0" parTransId="{14BD2423-11D0-4CE4-AEDA-D8D96FEA6526}" sibTransId="{F853FF3B-AA24-450F-B312-853FFF80D45F}"/>
    <dgm:cxn modelId="{F08A770F-3BBC-47D9-A024-2E849555A4B7}" type="presOf" srcId="{5E8E979F-55C9-499C-8C92-635BE8952505}" destId="{CF1C4859-77E7-41CD-AA05-BA813AB2F29C}" srcOrd="1" destOrd="0" presId="urn:microsoft.com/office/officeart/2005/8/layout/orgChart1"/>
    <dgm:cxn modelId="{A360F6FF-C816-42F8-B42E-4CE0A852BACB}" srcId="{D6A776B1-8260-49AC-8A2A-60209186A863}" destId="{20993CE8-6205-4B81-B29F-6064E32BE74C}" srcOrd="0" destOrd="0" parTransId="{AC655B14-FC99-41C8-95FC-B237BEEEF7F5}" sibTransId="{A7BEDE55-C52F-4868-8C11-E37738E89DA0}"/>
    <dgm:cxn modelId="{36248E2B-E38F-4D20-B01B-0A1A49FD9FD7}" type="presOf" srcId="{8491744B-148D-455D-885E-A6A1352EDF9E}" destId="{4FEA921C-08B0-4FD0-97DE-C029FB8CC11A}" srcOrd="1" destOrd="0" presId="urn:microsoft.com/office/officeart/2005/8/layout/orgChart1"/>
    <dgm:cxn modelId="{759A54D2-E779-47CF-AD37-63B1950330A4}" type="presOf" srcId="{3FCE4903-61C9-48DD-8ABB-B4CDE2519E69}" destId="{78D4D058-96F6-4861-AC79-9895BC12ABE8}" srcOrd="0" destOrd="0" presId="urn:microsoft.com/office/officeart/2005/8/layout/orgChart1"/>
    <dgm:cxn modelId="{78125C66-871C-4880-8D40-6131784C0B61}" type="presOf" srcId="{4BA3168D-296A-4481-B9F3-651E62C696E0}" destId="{862CFE5F-C1CC-47B0-A91D-73AF8DFA6F53}" srcOrd="1" destOrd="0" presId="urn:microsoft.com/office/officeart/2005/8/layout/orgChart1"/>
    <dgm:cxn modelId="{58BCA9AB-EC06-4EBF-AB41-ADC775F82AEB}" srcId="{D6A776B1-8260-49AC-8A2A-60209186A863}" destId="{BC00E9E0-04A1-4B38-B0E8-95FF1D216A2A}" srcOrd="3" destOrd="0" parTransId="{CCE5F72F-5CA3-4F18-8490-5E58CD731E9A}" sibTransId="{186CE16A-4871-4EDA-AFD9-822631A1FE5B}"/>
    <dgm:cxn modelId="{12B27E92-2D6A-4CE1-9563-69F980FBFF2B}" srcId="{D6A776B1-8260-49AC-8A2A-60209186A863}" destId="{C5D64202-0AD1-4BEF-88CA-11467CBF45D2}" srcOrd="5" destOrd="0" parTransId="{3FCE4903-61C9-48DD-8ABB-B4CDE2519E69}" sibTransId="{598054D7-D5A9-4788-8BD5-02859F0BBDBD}"/>
    <dgm:cxn modelId="{7B900ABE-239A-4796-AE71-18DAB7F0D32F}" type="presOf" srcId="{278B9AF6-3C4B-4BAC-9736-E2768BF78F32}" destId="{C58C22E4-6DCF-4CC7-B57D-88041965A23A}" srcOrd="0" destOrd="0" presId="urn:microsoft.com/office/officeart/2005/8/layout/orgChart1"/>
    <dgm:cxn modelId="{35D01D28-53C6-4480-9684-484889F44D2A}" type="presOf" srcId="{E7A9833F-695A-42C4-9DC8-E9F8939F8513}" destId="{37835A2D-14AC-4B43-8B5B-7D06AE3FE745}" srcOrd="0" destOrd="0" presId="urn:microsoft.com/office/officeart/2005/8/layout/orgChart1"/>
    <dgm:cxn modelId="{5F959DD7-9070-46D3-8CAD-C91B5281C04B}" srcId="{9A0947A7-DCE7-4D3B-9FCF-B035EB1F988D}" destId="{319029C4-96E1-4038-B536-8D59EAF4D1B8}" srcOrd="1" destOrd="0" parTransId="{64CCBD8C-71CD-4B03-9956-FCFB14348CE2}" sibTransId="{8A1BF7AC-9698-4EDC-B8DA-97EC4E4CB4B8}"/>
    <dgm:cxn modelId="{D089587B-EF21-40B7-AFCD-AA88D281B693}" type="presOf" srcId="{9A0947A7-DCE7-4D3B-9FCF-B035EB1F988D}" destId="{3E5117A3-AF5E-4432-AC53-06AE2595715E}" srcOrd="1" destOrd="0" presId="urn:microsoft.com/office/officeart/2005/8/layout/orgChart1"/>
    <dgm:cxn modelId="{30792D69-4F6C-42EB-AE67-54D0B9679604}" srcId="{9A0947A7-DCE7-4D3B-9FCF-B035EB1F988D}" destId="{5E8E979F-55C9-499C-8C92-635BE8952505}" srcOrd="0" destOrd="0" parTransId="{AD78157C-E8F0-45C3-AC17-AD79686D233B}" sibTransId="{AFB97DBE-6580-4978-9161-977991C8D329}"/>
    <dgm:cxn modelId="{FCC47C63-0E82-4CCB-925A-ECDA39F9811B}" type="presOf" srcId="{AC655B14-FC99-41C8-95FC-B237BEEEF7F5}" destId="{1982718F-C349-43C2-9E08-8A1E2380D1C0}" srcOrd="0" destOrd="0" presId="urn:microsoft.com/office/officeart/2005/8/layout/orgChart1"/>
    <dgm:cxn modelId="{76293D20-6F51-44C5-ACB9-74BEC3FB21A6}" srcId="{C5D64202-0AD1-4BEF-88CA-11467CBF45D2}" destId="{D4282C8B-0939-40DC-AE2D-4AB733F5466B}" srcOrd="0" destOrd="0" parTransId="{919D3ADB-F27D-4EAB-B9FF-FA248A4DA852}" sibTransId="{D3555664-7C8F-4D8A-B6AC-47F1C5EBA0E9}"/>
    <dgm:cxn modelId="{9E7C4AB3-521C-449C-A2CE-3F76C2BB69F8}" type="presOf" srcId="{319029C4-96E1-4038-B536-8D59EAF4D1B8}" destId="{410949AC-28DD-4C60-989C-B85D7E4FF712}" srcOrd="0" destOrd="0" presId="urn:microsoft.com/office/officeart/2005/8/layout/orgChart1"/>
    <dgm:cxn modelId="{D9DB6867-F654-4312-B199-493781EBA1DB}" type="presOf" srcId="{4FEE1CA1-AD79-4432-BCDB-10CA12AE47A1}" destId="{42444939-D152-48E2-9971-DEC93A9A3537}" srcOrd="0" destOrd="0" presId="urn:microsoft.com/office/officeart/2005/8/layout/orgChart1"/>
    <dgm:cxn modelId="{589BE526-014C-4552-B9E8-3C844D228395}" type="presOf" srcId="{8491744B-148D-455D-885E-A6A1352EDF9E}" destId="{EE93B164-14BE-4C64-8528-48ED9ED01D19}" srcOrd="0" destOrd="0" presId="urn:microsoft.com/office/officeart/2005/8/layout/orgChart1"/>
    <dgm:cxn modelId="{EF183DA5-99F7-412B-B856-5BE11ADFE4A3}" type="presOf" srcId="{319029C4-96E1-4038-B536-8D59EAF4D1B8}" destId="{AF9F0F02-78E1-44B8-A6E4-5D58BE53BD02}" srcOrd="1" destOrd="0" presId="urn:microsoft.com/office/officeart/2005/8/layout/orgChart1"/>
    <dgm:cxn modelId="{9A018394-7E5D-4871-BC94-3C0B7DC5661B}" type="presOf" srcId="{FF11A4FD-D172-45F8-AF32-62B107EB1877}" destId="{CE0ACEEA-9D0E-4242-8C1D-62CE2F9BD807}" srcOrd="1" destOrd="0" presId="urn:microsoft.com/office/officeart/2005/8/layout/orgChart1"/>
    <dgm:cxn modelId="{5C7EA05A-1A05-4030-BE72-E62BB9F6293A}" type="presOf" srcId="{D4847218-BFA3-4214-9153-012B27B1E356}" destId="{FC47A58F-4BD8-41ED-8143-2157D98F4BBB}" srcOrd="0" destOrd="0" presId="urn:microsoft.com/office/officeart/2005/8/layout/orgChart1"/>
    <dgm:cxn modelId="{79278F50-C9BE-4910-B8D7-62D77AA616CE}" type="presOf" srcId="{4BA3168D-296A-4481-B9F3-651E62C696E0}" destId="{64FC1B75-B0C5-41E8-9535-FE3D418CAB01}" srcOrd="0" destOrd="0" presId="urn:microsoft.com/office/officeart/2005/8/layout/orgChart1"/>
    <dgm:cxn modelId="{5CD25386-B708-47E4-A5B0-7AFDB8AF9D2E}" srcId="{D6A776B1-8260-49AC-8A2A-60209186A863}" destId="{73DCBB1B-2AA3-44AE-ACCD-83B33DB6BF27}" srcOrd="1" destOrd="0" parTransId="{EC8EE2A7-B7A0-454A-8B05-7A19C3713F6F}" sibTransId="{2FEE1FD0-920B-4F68-B5CB-77A7D49F01EC}"/>
    <dgm:cxn modelId="{669B6CD8-95F1-4C14-A9E0-7AAA86E5AE1B}" srcId="{20993CE8-6205-4B81-B29F-6064E32BE74C}" destId="{FF11A4FD-D172-45F8-AF32-62B107EB1877}" srcOrd="0" destOrd="0" parTransId="{D2BB787A-84A1-4487-A4B4-AA74FC3A542F}" sibTransId="{FC054039-857D-47E0-8169-4D35DECA417C}"/>
    <dgm:cxn modelId="{A092BC38-8821-451A-84A5-89D23347024C}" type="presOf" srcId="{20993CE8-6205-4B81-B29F-6064E32BE74C}" destId="{C05AF932-57AE-4E89-A519-87FA3C6D2DD0}" srcOrd="1" destOrd="0" presId="urn:microsoft.com/office/officeart/2005/8/layout/orgChart1"/>
    <dgm:cxn modelId="{51EF6A3F-4163-487E-B808-56C189689CD1}" type="presOf" srcId="{D6A776B1-8260-49AC-8A2A-60209186A863}" destId="{D14F28BB-F6CA-4B68-8ECD-B962053A96AB}" srcOrd="0" destOrd="0" presId="urn:microsoft.com/office/officeart/2005/8/layout/orgChart1"/>
    <dgm:cxn modelId="{BC621F8D-C1A0-49AC-A976-347C476D1DCE}" srcId="{D6A776B1-8260-49AC-8A2A-60209186A863}" destId="{9A0947A7-DCE7-4D3B-9FCF-B035EB1F988D}" srcOrd="2" destOrd="0" parTransId="{4FEE1CA1-AD79-4432-BCDB-10CA12AE47A1}" sibTransId="{B225110D-AD4B-425A-8A3A-F92DA3EB4F32}"/>
    <dgm:cxn modelId="{F3EFD85C-67BF-42C5-B4E4-6C78EFF0D065}" type="presOf" srcId="{FF11A4FD-D172-45F8-AF32-62B107EB1877}" destId="{093DDDE3-6A80-4ACC-8929-53271EA3A3DF}" srcOrd="0" destOrd="0" presId="urn:microsoft.com/office/officeart/2005/8/layout/orgChart1"/>
    <dgm:cxn modelId="{32DDDA65-940D-4E91-9022-9AE96A6930AE}" type="presOf" srcId="{14BD2423-11D0-4CE4-AEDA-D8D96FEA6526}" destId="{5D9B1123-48EE-470E-8734-4CC0EAF54830}" srcOrd="0" destOrd="0" presId="urn:microsoft.com/office/officeart/2005/8/layout/orgChart1"/>
    <dgm:cxn modelId="{20FDB9BB-E316-4CC7-A2F5-972C19512277}" type="presOf" srcId="{5E8E979F-55C9-499C-8C92-635BE8952505}" destId="{8B2E3521-052F-4952-AACD-16B9B64BE882}" srcOrd="0" destOrd="0" presId="urn:microsoft.com/office/officeart/2005/8/layout/orgChart1"/>
    <dgm:cxn modelId="{28E53634-F8C9-473D-AF75-0F1488B9D996}" type="presOf" srcId="{73DCBB1B-2AA3-44AE-ACCD-83B33DB6BF27}" destId="{F512CA08-9DBF-4FF5-9009-8547F0B795BC}" srcOrd="0" destOrd="0" presId="urn:microsoft.com/office/officeart/2005/8/layout/orgChart1"/>
    <dgm:cxn modelId="{828F147F-28C6-421F-B305-2ECB8DA68E73}" type="presOf" srcId="{D4847218-BFA3-4214-9153-012B27B1E356}" destId="{48EA8297-7F93-4869-BFC0-05D29F6A8EB4}" srcOrd="1" destOrd="0" presId="urn:microsoft.com/office/officeart/2005/8/layout/orgChart1"/>
    <dgm:cxn modelId="{1C07EC4E-3637-41F3-9E68-1CA628E67AD1}" type="presOf" srcId="{BC00E9E0-04A1-4B38-B0E8-95FF1D216A2A}" destId="{74443198-A7B9-499B-B24D-A7D1C9B34C90}" srcOrd="0" destOrd="0" presId="urn:microsoft.com/office/officeart/2005/8/layout/orgChart1"/>
    <dgm:cxn modelId="{A2B395BE-5451-43CE-9CB2-EB08ABA942B8}" srcId="{10002137-FA0F-4446-BE48-C7117ED7EB0E}" destId="{D6A776B1-8260-49AC-8A2A-60209186A863}" srcOrd="0" destOrd="0" parTransId="{25C6BE60-6C5C-40C0-8C06-DFD80658BF14}" sibTransId="{53809C01-D721-4EA4-BAAD-05DBD2875ED2}"/>
    <dgm:cxn modelId="{3317ADEC-7D82-4C0B-829D-F90592E3C95A}" type="presOf" srcId="{CCE5F72F-5CA3-4F18-8490-5E58CD731E9A}" destId="{A96E6668-1B39-4FAD-A48C-99397A23673A}" srcOrd="0" destOrd="0" presId="urn:microsoft.com/office/officeart/2005/8/layout/orgChart1"/>
    <dgm:cxn modelId="{9FADAFB9-849E-45AD-B368-849A653DE626}" type="presOf" srcId="{D4282C8B-0939-40DC-AE2D-4AB733F5466B}" destId="{06C14DE6-B7C9-498B-8135-69201668F57E}" srcOrd="1" destOrd="0" presId="urn:microsoft.com/office/officeart/2005/8/layout/orgChart1"/>
    <dgm:cxn modelId="{B8B96634-335D-4C36-9AF4-8605606C7D33}" type="presOf" srcId="{C5D64202-0AD1-4BEF-88CA-11467CBF45D2}" destId="{85A5D64F-A638-4145-B34C-87819E545276}" srcOrd="0" destOrd="0" presId="urn:microsoft.com/office/officeart/2005/8/layout/orgChart1"/>
    <dgm:cxn modelId="{D8162BF6-BFA2-4EF1-8269-BEF5BF38FE94}" type="presOf" srcId="{C5D64202-0AD1-4BEF-88CA-11467CBF45D2}" destId="{908324D9-5A25-4D00-8BEB-81C01E261AB9}" srcOrd="1" destOrd="0" presId="urn:microsoft.com/office/officeart/2005/8/layout/orgChart1"/>
    <dgm:cxn modelId="{951203B0-CA24-4128-B40B-8A359524B879}" type="presOf" srcId="{EC8EE2A7-B7A0-454A-8B05-7A19C3713F6F}" destId="{BC19A951-FF1E-4C6A-B5EA-5F7F825B0975}" srcOrd="0" destOrd="0" presId="urn:microsoft.com/office/officeart/2005/8/layout/orgChart1"/>
    <dgm:cxn modelId="{D5686D57-E9EF-4EF0-B06F-422E505450A0}" type="presOf" srcId="{D2BB787A-84A1-4487-A4B4-AA74FC3A542F}" destId="{8CFA79D4-B142-4043-9510-40170A59B5F7}" srcOrd="0" destOrd="0" presId="urn:microsoft.com/office/officeart/2005/8/layout/orgChart1"/>
    <dgm:cxn modelId="{84B90BA7-7B35-468F-8860-248D6018E516}" type="presOf" srcId="{99184E94-265E-4CDC-93DA-709DD55597AE}" destId="{6AC1BC00-E9AA-453B-BBF9-1B3F9A8B0F45}" srcOrd="0" destOrd="0" presId="urn:microsoft.com/office/officeart/2005/8/layout/orgChart1"/>
    <dgm:cxn modelId="{A172EE6B-D12D-4EB4-9080-216C1A1D30C6}" srcId="{D6A776B1-8260-49AC-8A2A-60209186A863}" destId="{4BA3168D-296A-4481-B9F3-651E62C696E0}" srcOrd="4" destOrd="0" parTransId="{99184E94-265E-4CDC-93DA-709DD55597AE}" sibTransId="{72CCD166-D428-41E7-AFB7-60678C4F6AC9}"/>
    <dgm:cxn modelId="{2333BE66-38A1-4274-8827-B3BE768571B5}" type="presOf" srcId="{4FD00992-E7AA-4CF4-A228-31FE296F773B}" destId="{A9AB0F0D-1245-438E-97B0-F7A8CBA8546C}" srcOrd="1" destOrd="0" presId="urn:microsoft.com/office/officeart/2005/8/layout/orgChart1"/>
    <dgm:cxn modelId="{653C579A-CFA3-42F0-9651-34BF896F0950}" srcId="{4BA3168D-296A-4481-B9F3-651E62C696E0}" destId="{8491744B-148D-455D-885E-A6A1352EDF9E}" srcOrd="0" destOrd="0" parTransId="{E7A9833F-695A-42C4-9DC8-E9F8939F8513}" sibTransId="{8265DE59-A9DD-4FC0-AB7E-FC7805BB12FD}"/>
    <dgm:cxn modelId="{A970AAF7-E44D-4E7C-A3EE-A5E2A325FC97}" type="presOf" srcId="{20993CE8-6205-4B81-B29F-6064E32BE74C}" destId="{D38A0F28-811E-4790-A4A2-CC6DA60AAAFF}" srcOrd="0" destOrd="0" presId="urn:microsoft.com/office/officeart/2005/8/layout/orgChart1"/>
    <dgm:cxn modelId="{A76C76A2-C36E-4314-BEB2-2FC2E343DC35}" type="presParOf" srcId="{48AD2C37-062B-42F5-81E3-2F6434370D12}" destId="{AF7D905E-AB9D-4C96-A12C-28A5580B86DB}" srcOrd="0" destOrd="0" presId="urn:microsoft.com/office/officeart/2005/8/layout/orgChart1"/>
    <dgm:cxn modelId="{5812D68A-5488-4440-B706-52334736F0DE}" type="presParOf" srcId="{AF7D905E-AB9D-4C96-A12C-28A5580B86DB}" destId="{66ECE90B-4F3F-404B-9286-EE53DF45A654}" srcOrd="0" destOrd="0" presId="urn:microsoft.com/office/officeart/2005/8/layout/orgChart1"/>
    <dgm:cxn modelId="{BBA90F65-A409-49BA-B8E4-C3B50C08020B}" type="presParOf" srcId="{66ECE90B-4F3F-404B-9286-EE53DF45A654}" destId="{D14F28BB-F6CA-4B68-8ECD-B962053A96AB}" srcOrd="0" destOrd="0" presId="urn:microsoft.com/office/officeart/2005/8/layout/orgChart1"/>
    <dgm:cxn modelId="{D5439930-4580-4948-A664-14132DECDAE0}" type="presParOf" srcId="{66ECE90B-4F3F-404B-9286-EE53DF45A654}" destId="{49F9A54E-5B23-4C91-98F6-0BC5118E1359}" srcOrd="1" destOrd="0" presId="urn:microsoft.com/office/officeart/2005/8/layout/orgChart1"/>
    <dgm:cxn modelId="{E467305A-44FA-4486-8B3E-ABDAF4507808}" type="presParOf" srcId="{AF7D905E-AB9D-4C96-A12C-28A5580B86DB}" destId="{BBFCF3BA-BD48-4EAA-BAB7-05EC3FDD2E13}" srcOrd="1" destOrd="0" presId="urn:microsoft.com/office/officeart/2005/8/layout/orgChart1"/>
    <dgm:cxn modelId="{BD0F7428-52F9-44E7-888B-FE1C5285DDA4}" type="presParOf" srcId="{BBFCF3BA-BD48-4EAA-BAB7-05EC3FDD2E13}" destId="{1982718F-C349-43C2-9E08-8A1E2380D1C0}" srcOrd="0" destOrd="0" presId="urn:microsoft.com/office/officeart/2005/8/layout/orgChart1"/>
    <dgm:cxn modelId="{523D9A82-D0AE-4A73-B0A6-05A0B88D5DE9}" type="presParOf" srcId="{BBFCF3BA-BD48-4EAA-BAB7-05EC3FDD2E13}" destId="{DE356F5D-B423-406F-8847-9BD25986ECB5}" srcOrd="1" destOrd="0" presId="urn:microsoft.com/office/officeart/2005/8/layout/orgChart1"/>
    <dgm:cxn modelId="{E7959099-FF29-49A7-9CC4-14D85E00A620}" type="presParOf" srcId="{DE356F5D-B423-406F-8847-9BD25986ECB5}" destId="{F11E566B-9A89-417E-A04F-DAEE420AF34F}" srcOrd="0" destOrd="0" presId="urn:microsoft.com/office/officeart/2005/8/layout/orgChart1"/>
    <dgm:cxn modelId="{7623FF50-B988-4DB8-B171-64E637D11284}" type="presParOf" srcId="{F11E566B-9A89-417E-A04F-DAEE420AF34F}" destId="{D38A0F28-811E-4790-A4A2-CC6DA60AAAFF}" srcOrd="0" destOrd="0" presId="urn:microsoft.com/office/officeart/2005/8/layout/orgChart1"/>
    <dgm:cxn modelId="{53E5512A-D850-4CA1-8F5F-02CF12165EBE}" type="presParOf" srcId="{F11E566B-9A89-417E-A04F-DAEE420AF34F}" destId="{C05AF932-57AE-4E89-A519-87FA3C6D2DD0}" srcOrd="1" destOrd="0" presId="urn:microsoft.com/office/officeart/2005/8/layout/orgChart1"/>
    <dgm:cxn modelId="{65B46F4F-22E7-44F4-9A29-E3F5ABB7BD72}" type="presParOf" srcId="{DE356F5D-B423-406F-8847-9BD25986ECB5}" destId="{29B5806B-FC39-4585-84AF-C1517A060833}" srcOrd="1" destOrd="0" presId="urn:microsoft.com/office/officeart/2005/8/layout/orgChart1"/>
    <dgm:cxn modelId="{8FF5521F-3BC1-4864-8D96-696AEEC3B57A}" type="presParOf" srcId="{29B5806B-FC39-4585-84AF-C1517A060833}" destId="{8CFA79D4-B142-4043-9510-40170A59B5F7}" srcOrd="0" destOrd="0" presId="urn:microsoft.com/office/officeart/2005/8/layout/orgChart1"/>
    <dgm:cxn modelId="{817FFF25-D4CB-49A7-88B1-E014AFEE2D54}" type="presParOf" srcId="{29B5806B-FC39-4585-84AF-C1517A060833}" destId="{8D15E54F-7A0D-4EC9-A56C-6B7B3570F5F2}" srcOrd="1" destOrd="0" presId="urn:microsoft.com/office/officeart/2005/8/layout/orgChart1"/>
    <dgm:cxn modelId="{B8CCC96A-258F-4C0D-961E-E7BF8F9B0F14}" type="presParOf" srcId="{8D15E54F-7A0D-4EC9-A56C-6B7B3570F5F2}" destId="{5009759E-15CD-4E82-BD18-8B68A6AAE571}" srcOrd="0" destOrd="0" presId="urn:microsoft.com/office/officeart/2005/8/layout/orgChart1"/>
    <dgm:cxn modelId="{22205700-A261-4B8C-9CC5-6A96BB5BDA8D}" type="presParOf" srcId="{5009759E-15CD-4E82-BD18-8B68A6AAE571}" destId="{093DDDE3-6A80-4ACC-8929-53271EA3A3DF}" srcOrd="0" destOrd="0" presId="urn:microsoft.com/office/officeart/2005/8/layout/orgChart1"/>
    <dgm:cxn modelId="{7C76D28F-7DEE-4A56-88F0-017E01D66983}" type="presParOf" srcId="{5009759E-15CD-4E82-BD18-8B68A6AAE571}" destId="{CE0ACEEA-9D0E-4242-8C1D-62CE2F9BD807}" srcOrd="1" destOrd="0" presId="urn:microsoft.com/office/officeart/2005/8/layout/orgChart1"/>
    <dgm:cxn modelId="{EF9FEAF5-4043-494C-B334-6A5DB80A3164}" type="presParOf" srcId="{8D15E54F-7A0D-4EC9-A56C-6B7B3570F5F2}" destId="{B0CDDD90-70B3-4D4C-85C3-38E3022C156A}" srcOrd="1" destOrd="0" presId="urn:microsoft.com/office/officeart/2005/8/layout/orgChart1"/>
    <dgm:cxn modelId="{1D4BCEDF-6EC0-432D-A844-BF75FBD27638}" type="presParOf" srcId="{8D15E54F-7A0D-4EC9-A56C-6B7B3570F5F2}" destId="{F4483088-D1BE-4E47-89C6-1AD44E4ACDE9}" srcOrd="2" destOrd="0" presId="urn:microsoft.com/office/officeart/2005/8/layout/orgChart1"/>
    <dgm:cxn modelId="{4BE50F80-F6B6-4C94-9778-7F3312DB23B1}" type="presParOf" srcId="{DE356F5D-B423-406F-8847-9BD25986ECB5}" destId="{DA45EE8F-3782-40D1-AF28-791344DCBF0D}" srcOrd="2" destOrd="0" presId="urn:microsoft.com/office/officeart/2005/8/layout/orgChart1"/>
    <dgm:cxn modelId="{39A2EB99-5D6F-47C1-B2AD-607036448095}" type="presParOf" srcId="{BBFCF3BA-BD48-4EAA-BAB7-05EC3FDD2E13}" destId="{BC19A951-FF1E-4C6A-B5EA-5F7F825B0975}" srcOrd="2" destOrd="0" presId="urn:microsoft.com/office/officeart/2005/8/layout/orgChart1"/>
    <dgm:cxn modelId="{7086F060-6AC4-44BE-83DE-763EFC928225}" type="presParOf" srcId="{BBFCF3BA-BD48-4EAA-BAB7-05EC3FDD2E13}" destId="{CBEFD9D2-CC99-44C7-BE20-3914F9A117B5}" srcOrd="3" destOrd="0" presId="urn:microsoft.com/office/officeart/2005/8/layout/orgChart1"/>
    <dgm:cxn modelId="{AE1A5540-F2E1-487F-8DDD-B59BCBD7C5B6}" type="presParOf" srcId="{CBEFD9D2-CC99-44C7-BE20-3914F9A117B5}" destId="{35B5259C-C23E-4040-BB2A-57DB78F456CE}" srcOrd="0" destOrd="0" presId="urn:microsoft.com/office/officeart/2005/8/layout/orgChart1"/>
    <dgm:cxn modelId="{592C54FC-FB9A-44A0-AD1B-3AD1D2377742}" type="presParOf" srcId="{35B5259C-C23E-4040-BB2A-57DB78F456CE}" destId="{F512CA08-9DBF-4FF5-9009-8547F0B795BC}" srcOrd="0" destOrd="0" presId="urn:microsoft.com/office/officeart/2005/8/layout/orgChart1"/>
    <dgm:cxn modelId="{59BC9256-2847-4FFB-BB0C-5FA28696F530}" type="presParOf" srcId="{35B5259C-C23E-4040-BB2A-57DB78F456CE}" destId="{71F04108-7643-4364-A4AF-88F329E5FF78}" srcOrd="1" destOrd="0" presId="urn:microsoft.com/office/officeart/2005/8/layout/orgChart1"/>
    <dgm:cxn modelId="{0AC614EA-2152-4226-9791-1C318872B8B4}" type="presParOf" srcId="{CBEFD9D2-CC99-44C7-BE20-3914F9A117B5}" destId="{F88E5E52-E50F-4EDC-B69C-CAA167811483}" srcOrd="1" destOrd="0" presId="urn:microsoft.com/office/officeart/2005/8/layout/orgChart1"/>
    <dgm:cxn modelId="{5D078C0A-9775-4EEB-B638-6BF49FFA0C7D}" type="presParOf" srcId="{F88E5E52-E50F-4EDC-B69C-CAA167811483}" destId="{C58C22E4-6DCF-4CC7-B57D-88041965A23A}" srcOrd="0" destOrd="0" presId="urn:microsoft.com/office/officeart/2005/8/layout/orgChart1"/>
    <dgm:cxn modelId="{4E7C7D65-2427-4174-B56F-CB375D7E139F}" type="presParOf" srcId="{F88E5E52-E50F-4EDC-B69C-CAA167811483}" destId="{CCFA48FD-1ADA-4169-A378-36F1580E1041}" srcOrd="1" destOrd="0" presId="urn:microsoft.com/office/officeart/2005/8/layout/orgChart1"/>
    <dgm:cxn modelId="{B08C00DA-FEF7-4B66-AE68-147B45C44CC9}" type="presParOf" srcId="{CCFA48FD-1ADA-4169-A378-36F1580E1041}" destId="{ACF99F7A-1D67-48D5-ACF4-CF099CB190B1}" srcOrd="0" destOrd="0" presId="urn:microsoft.com/office/officeart/2005/8/layout/orgChart1"/>
    <dgm:cxn modelId="{05FE18BC-C5D3-4ACB-BB51-FB0A049600C3}" type="presParOf" srcId="{ACF99F7A-1D67-48D5-ACF4-CF099CB190B1}" destId="{4B766888-19C8-47D5-8F72-D3CE0D3E8F73}" srcOrd="0" destOrd="0" presId="urn:microsoft.com/office/officeart/2005/8/layout/orgChart1"/>
    <dgm:cxn modelId="{7E2E7261-C41F-4226-970E-352699AEAD97}" type="presParOf" srcId="{ACF99F7A-1D67-48D5-ACF4-CF099CB190B1}" destId="{A9AB0F0D-1245-438E-97B0-F7A8CBA8546C}" srcOrd="1" destOrd="0" presId="urn:microsoft.com/office/officeart/2005/8/layout/orgChart1"/>
    <dgm:cxn modelId="{BD0075A7-6D53-48F7-827F-D127590979F4}" type="presParOf" srcId="{CCFA48FD-1ADA-4169-A378-36F1580E1041}" destId="{C3C00B47-B038-46E7-B78B-793D129EF999}" srcOrd="1" destOrd="0" presId="urn:microsoft.com/office/officeart/2005/8/layout/orgChart1"/>
    <dgm:cxn modelId="{36C2335B-71B9-4B62-B852-AF0CE7BC211A}" type="presParOf" srcId="{CCFA48FD-1ADA-4169-A378-36F1580E1041}" destId="{3510EA2F-E9F1-4EED-AE0E-9A6F12581BC0}" srcOrd="2" destOrd="0" presId="urn:microsoft.com/office/officeart/2005/8/layout/orgChart1"/>
    <dgm:cxn modelId="{8D08A71A-594D-4AC1-A87E-6D9393AF2E46}" type="presParOf" srcId="{CBEFD9D2-CC99-44C7-BE20-3914F9A117B5}" destId="{71306242-C75A-4D4E-8532-F59861C24587}" srcOrd="2" destOrd="0" presId="urn:microsoft.com/office/officeart/2005/8/layout/orgChart1"/>
    <dgm:cxn modelId="{27839085-16EC-448F-9C7F-775C7C9C4392}" type="presParOf" srcId="{BBFCF3BA-BD48-4EAA-BAB7-05EC3FDD2E13}" destId="{42444939-D152-48E2-9971-DEC93A9A3537}" srcOrd="4" destOrd="0" presId="urn:microsoft.com/office/officeart/2005/8/layout/orgChart1"/>
    <dgm:cxn modelId="{79056952-BFC4-4F74-86D7-15BA647E1D52}" type="presParOf" srcId="{BBFCF3BA-BD48-4EAA-BAB7-05EC3FDD2E13}" destId="{6CB054AE-9D9E-419A-9145-ECC136C367CC}" srcOrd="5" destOrd="0" presId="urn:microsoft.com/office/officeart/2005/8/layout/orgChart1"/>
    <dgm:cxn modelId="{16AC9337-2327-42EB-8237-E20C57B3CECB}" type="presParOf" srcId="{6CB054AE-9D9E-419A-9145-ECC136C367CC}" destId="{348A496D-CC78-49D9-B21D-6204EA6ACA5F}" srcOrd="0" destOrd="0" presId="urn:microsoft.com/office/officeart/2005/8/layout/orgChart1"/>
    <dgm:cxn modelId="{5FB27D9C-B701-49E5-ACAB-D3E2324370F4}" type="presParOf" srcId="{348A496D-CC78-49D9-B21D-6204EA6ACA5F}" destId="{DB40274D-F0D9-46B5-ABC1-AD41E2F93A12}" srcOrd="0" destOrd="0" presId="urn:microsoft.com/office/officeart/2005/8/layout/orgChart1"/>
    <dgm:cxn modelId="{CD6773B7-4712-4F29-9901-04932BE61059}" type="presParOf" srcId="{348A496D-CC78-49D9-B21D-6204EA6ACA5F}" destId="{3E5117A3-AF5E-4432-AC53-06AE2595715E}" srcOrd="1" destOrd="0" presId="urn:microsoft.com/office/officeart/2005/8/layout/orgChart1"/>
    <dgm:cxn modelId="{EA75E757-C35A-4E01-BE47-FE680D356089}" type="presParOf" srcId="{6CB054AE-9D9E-419A-9145-ECC136C367CC}" destId="{4A8D3DF0-3D18-4224-80D1-9E367F43E523}" srcOrd="1" destOrd="0" presId="urn:microsoft.com/office/officeart/2005/8/layout/orgChart1"/>
    <dgm:cxn modelId="{3DDB447B-DACB-4EB8-AFFE-2E179533F2FB}" type="presParOf" srcId="{4A8D3DF0-3D18-4224-80D1-9E367F43E523}" destId="{4EBE7432-738F-45A9-9E87-27587B1B0F52}" srcOrd="0" destOrd="0" presId="urn:microsoft.com/office/officeart/2005/8/layout/orgChart1"/>
    <dgm:cxn modelId="{5837A17E-7AFD-4259-84E1-AD0FC6D68D94}" type="presParOf" srcId="{4A8D3DF0-3D18-4224-80D1-9E367F43E523}" destId="{12ED290A-77AD-4916-A83D-937E37E6D875}" srcOrd="1" destOrd="0" presId="urn:microsoft.com/office/officeart/2005/8/layout/orgChart1"/>
    <dgm:cxn modelId="{7428C709-8716-4CA8-9545-D7AE6781658E}" type="presParOf" srcId="{12ED290A-77AD-4916-A83D-937E37E6D875}" destId="{46DB69DB-6274-410E-BEC8-1BB3EFB8AF26}" srcOrd="0" destOrd="0" presId="urn:microsoft.com/office/officeart/2005/8/layout/orgChart1"/>
    <dgm:cxn modelId="{6C4EA5A1-DED1-4590-BC17-88D9E9F79472}" type="presParOf" srcId="{46DB69DB-6274-410E-BEC8-1BB3EFB8AF26}" destId="{8B2E3521-052F-4952-AACD-16B9B64BE882}" srcOrd="0" destOrd="0" presId="urn:microsoft.com/office/officeart/2005/8/layout/orgChart1"/>
    <dgm:cxn modelId="{76342894-1BB6-49A0-8C99-6BE911BC21E5}" type="presParOf" srcId="{46DB69DB-6274-410E-BEC8-1BB3EFB8AF26}" destId="{CF1C4859-77E7-41CD-AA05-BA813AB2F29C}" srcOrd="1" destOrd="0" presId="urn:microsoft.com/office/officeart/2005/8/layout/orgChart1"/>
    <dgm:cxn modelId="{6A98B06A-7DBB-40A1-A2CA-0324DF0148A1}" type="presParOf" srcId="{12ED290A-77AD-4916-A83D-937E37E6D875}" destId="{DD6D60E9-4341-4B69-96AA-8C48156CE55C}" srcOrd="1" destOrd="0" presId="urn:microsoft.com/office/officeart/2005/8/layout/orgChart1"/>
    <dgm:cxn modelId="{790CCEA7-75DF-48E0-9C5D-280D2511D6A5}" type="presParOf" srcId="{12ED290A-77AD-4916-A83D-937E37E6D875}" destId="{FDE19868-DDD1-45C4-BA9D-C977EAC407CB}" srcOrd="2" destOrd="0" presId="urn:microsoft.com/office/officeart/2005/8/layout/orgChart1"/>
    <dgm:cxn modelId="{12975013-ECAB-4E1D-96A8-16CDFD9FFB4A}" type="presParOf" srcId="{4A8D3DF0-3D18-4224-80D1-9E367F43E523}" destId="{67D17497-968B-421F-812F-AF863C593E4D}" srcOrd="2" destOrd="0" presId="urn:microsoft.com/office/officeart/2005/8/layout/orgChart1"/>
    <dgm:cxn modelId="{6F3067E7-081B-48EE-A000-AE8351E089C5}" type="presParOf" srcId="{4A8D3DF0-3D18-4224-80D1-9E367F43E523}" destId="{3ED75E09-F07A-4A30-AB36-79C548AEB1D8}" srcOrd="3" destOrd="0" presId="urn:microsoft.com/office/officeart/2005/8/layout/orgChart1"/>
    <dgm:cxn modelId="{4C52C971-CDF9-4F98-B84A-E159C34CAA8C}" type="presParOf" srcId="{3ED75E09-F07A-4A30-AB36-79C548AEB1D8}" destId="{A18DC3B9-40A8-4664-834D-86FD34CA496A}" srcOrd="0" destOrd="0" presId="urn:microsoft.com/office/officeart/2005/8/layout/orgChart1"/>
    <dgm:cxn modelId="{5D1C7F12-EC28-41DC-888C-F91D9A933D95}" type="presParOf" srcId="{A18DC3B9-40A8-4664-834D-86FD34CA496A}" destId="{410949AC-28DD-4C60-989C-B85D7E4FF712}" srcOrd="0" destOrd="0" presId="urn:microsoft.com/office/officeart/2005/8/layout/orgChart1"/>
    <dgm:cxn modelId="{19D102B9-36F8-41D9-B9AE-E2396BC372A1}" type="presParOf" srcId="{A18DC3B9-40A8-4664-834D-86FD34CA496A}" destId="{AF9F0F02-78E1-44B8-A6E4-5D58BE53BD02}" srcOrd="1" destOrd="0" presId="urn:microsoft.com/office/officeart/2005/8/layout/orgChart1"/>
    <dgm:cxn modelId="{03BD9C37-8BCC-4559-B8E2-B6DB0D18454B}" type="presParOf" srcId="{3ED75E09-F07A-4A30-AB36-79C548AEB1D8}" destId="{519A9DE1-B665-4273-8544-26DFA7140DEE}" srcOrd="1" destOrd="0" presId="urn:microsoft.com/office/officeart/2005/8/layout/orgChart1"/>
    <dgm:cxn modelId="{33BA106A-A78E-40C7-B047-20FF8D316758}" type="presParOf" srcId="{3ED75E09-F07A-4A30-AB36-79C548AEB1D8}" destId="{489A8EC4-BF77-4D62-B9A4-3FE996298A86}" srcOrd="2" destOrd="0" presId="urn:microsoft.com/office/officeart/2005/8/layout/orgChart1"/>
    <dgm:cxn modelId="{0F0D6717-9EBF-4492-841E-503721FDF5F6}" type="presParOf" srcId="{6CB054AE-9D9E-419A-9145-ECC136C367CC}" destId="{CA7D18B0-482C-49F0-A168-BBB08CBF2273}" srcOrd="2" destOrd="0" presId="urn:microsoft.com/office/officeart/2005/8/layout/orgChart1"/>
    <dgm:cxn modelId="{9D72F58A-EB23-42AC-B8B6-D54C427AD243}" type="presParOf" srcId="{BBFCF3BA-BD48-4EAA-BAB7-05EC3FDD2E13}" destId="{A96E6668-1B39-4FAD-A48C-99397A23673A}" srcOrd="6" destOrd="0" presId="urn:microsoft.com/office/officeart/2005/8/layout/orgChart1"/>
    <dgm:cxn modelId="{B66C12D7-2654-4A63-967D-01DD5B4230C4}" type="presParOf" srcId="{BBFCF3BA-BD48-4EAA-BAB7-05EC3FDD2E13}" destId="{B4F4C99D-640D-44D2-9238-451EF7883C3D}" srcOrd="7" destOrd="0" presId="urn:microsoft.com/office/officeart/2005/8/layout/orgChart1"/>
    <dgm:cxn modelId="{9F314F21-5C72-4522-B1BE-3598EFB38CC1}" type="presParOf" srcId="{B4F4C99D-640D-44D2-9238-451EF7883C3D}" destId="{40BA463F-1D70-44F4-B241-C1073305A599}" srcOrd="0" destOrd="0" presId="urn:microsoft.com/office/officeart/2005/8/layout/orgChart1"/>
    <dgm:cxn modelId="{7816ED96-6846-47D8-AC01-FD2F9015CC81}" type="presParOf" srcId="{40BA463F-1D70-44F4-B241-C1073305A599}" destId="{74443198-A7B9-499B-B24D-A7D1C9B34C90}" srcOrd="0" destOrd="0" presId="urn:microsoft.com/office/officeart/2005/8/layout/orgChart1"/>
    <dgm:cxn modelId="{F5BD71EC-34D6-46BA-91B0-45D25E696F50}" type="presParOf" srcId="{40BA463F-1D70-44F4-B241-C1073305A599}" destId="{28FD47D5-A252-428C-9F19-1E9F24E1814E}" srcOrd="1" destOrd="0" presId="urn:microsoft.com/office/officeart/2005/8/layout/orgChart1"/>
    <dgm:cxn modelId="{456D4CA7-2851-4ED2-8913-E362852B9885}" type="presParOf" srcId="{B4F4C99D-640D-44D2-9238-451EF7883C3D}" destId="{14321EC8-4D89-4B69-BB18-C4BFB5DD2182}" srcOrd="1" destOrd="0" presId="urn:microsoft.com/office/officeart/2005/8/layout/orgChart1"/>
    <dgm:cxn modelId="{80A0913F-EAD5-41CC-A1A1-9CF722BB4F47}" type="presParOf" srcId="{14321EC8-4D89-4B69-BB18-C4BFB5DD2182}" destId="{5D9B1123-48EE-470E-8734-4CC0EAF54830}" srcOrd="0" destOrd="0" presId="urn:microsoft.com/office/officeart/2005/8/layout/orgChart1"/>
    <dgm:cxn modelId="{56CAD8B5-E513-4A28-89E3-D67BE133AC0B}" type="presParOf" srcId="{14321EC8-4D89-4B69-BB18-C4BFB5DD2182}" destId="{E4F610E3-7720-4EB4-8BF9-295F5B81EF6A}" srcOrd="1" destOrd="0" presId="urn:microsoft.com/office/officeart/2005/8/layout/orgChart1"/>
    <dgm:cxn modelId="{13379B33-D32D-49C7-B808-C314A4B1B039}" type="presParOf" srcId="{E4F610E3-7720-4EB4-8BF9-295F5B81EF6A}" destId="{E576B33C-A4C6-474F-B3F7-7792C0F80080}" srcOrd="0" destOrd="0" presId="urn:microsoft.com/office/officeart/2005/8/layout/orgChart1"/>
    <dgm:cxn modelId="{86CFD667-BDFA-4F4F-A221-A3BDB1A2C7C5}" type="presParOf" srcId="{E576B33C-A4C6-474F-B3F7-7792C0F80080}" destId="{FC47A58F-4BD8-41ED-8143-2157D98F4BBB}" srcOrd="0" destOrd="0" presId="urn:microsoft.com/office/officeart/2005/8/layout/orgChart1"/>
    <dgm:cxn modelId="{2EC7792C-277F-46EC-8CF6-FAEF6868B3C3}" type="presParOf" srcId="{E576B33C-A4C6-474F-B3F7-7792C0F80080}" destId="{48EA8297-7F93-4869-BFC0-05D29F6A8EB4}" srcOrd="1" destOrd="0" presId="urn:microsoft.com/office/officeart/2005/8/layout/orgChart1"/>
    <dgm:cxn modelId="{16E57B7D-B4B9-436A-95D4-4807A67672EA}" type="presParOf" srcId="{E4F610E3-7720-4EB4-8BF9-295F5B81EF6A}" destId="{A847DEB0-985E-49E5-AD31-3966C7B40C03}" srcOrd="1" destOrd="0" presId="urn:microsoft.com/office/officeart/2005/8/layout/orgChart1"/>
    <dgm:cxn modelId="{83814B03-32B8-429E-84D7-00C1B351F051}" type="presParOf" srcId="{E4F610E3-7720-4EB4-8BF9-295F5B81EF6A}" destId="{D2C87F3E-2A91-46FA-9907-F9A2AD221477}" srcOrd="2" destOrd="0" presId="urn:microsoft.com/office/officeart/2005/8/layout/orgChart1"/>
    <dgm:cxn modelId="{489759AC-39EC-4775-992D-01F795D79770}" type="presParOf" srcId="{B4F4C99D-640D-44D2-9238-451EF7883C3D}" destId="{CDA20B59-68F4-439B-912C-7414E8709427}" srcOrd="2" destOrd="0" presId="urn:microsoft.com/office/officeart/2005/8/layout/orgChart1"/>
    <dgm:cxn modelId="{8F536C9B-C878-471C-9E57-C442E5E9FC13}" type="presParOf" srcId="{BBFCF3BA-BD48-4EAA-BAB7-05EC3FDD2E13}" destId="{6AC1BC00-E9AA-453B-BBF9-1B3F9A8B0F45}" srcOrd="8" destOrd="0" presId="urn:microsoft.com/office/officeart/2005/8/layout/orgChart1"/>
    <dgm:cxn modelId="{27432F1A-F8A7-41FE-9D3D-53280FBA2DF0}" type="presParOf" srcId="{BBFCF3BA-BD48-4EAA-BAB7-05EC3FDD2E13}" destId="{E7C88E89-FCDE-4502-9E4F-6FCA077DA686}" srcOrd="9" destOrd="0" presId="urn:microsoft.com/office/officeart/2005/8/layout/orgChart1"/>
    <dgm:cxn modelId="{ED6AEA1B-D013-463A-A9AF-3A6B5953D27F}" type="presParOf" srcId="{E7C88E89-FCDE-4502-9E4F-6FCA077DA686}" destId="{3455F6FC-E684-430E-8453-32D32D629A16}" srcOrd="0" destOrd="0" presId="urn:microsoft.com/office/officeart/2005/8/layout/orgChart1"/>
    <dgm:cxn modelId="{E2C6317F-2040-47E0-AC67-36D82E1F0AC4}" type="presParOf" srcId="{3455F6FC-E684-430E-8453-32D32D629A16}" destId="{64FC1B75-B0C5-41E8-9535-FE3D418CAB01}" srcOrd="0" destOrd="0" presId="urn:microsoft.com/office/officeart/2005/8/layout/orgChart1"/>
    <dgm:cxn modelId="{10A4CC72-00C2-4E97-90FB-D792C8455963}" type="presParOf" srcId="{3455F6FC-E684-430E-8453-32D32D629A16}" destId="{862CFE5F-C1CC-47B0-A91D-73AF8DFA6F53}" srcOrd="1" destOrd="0" presId="urn:microsoft.com/office/officeart/2005/8/layout/orgChart1"/>
    <dgm:cxn modelId="{EF460965-7B96-4C71-A92E-3F9AC2894E34}" type="presParOf" srcId="{E7C88E89-FCDE-4502-9E4F-6FCA077DA686}" destId="{455BF7CF-7510-41B8-96B5-BC4485C2A4C9}" srcOrd="1" destOrd="0" presId="urn:microsoft.com/office/officeart/2005/8/layout/orgChart1"/>
    <dgm:cxn modelId="{26720092-CBEE-4011-8052-2B3636BE5C20}" type="presParOf" srcId="{455BF7CF-7510-41B8-96B5-BC4485C2A4C9}" destId="{37835A2D-14AC-4B43-8B5B-7D06AE3FE745}" srcOrd="0" destOrd="0" presId="urn:microsoft.com/office/officeart/2005/8/layout/orgChart1"/>
    <dgm:cxn modelId="{B8C69444-EA88-4E25-9A8F-847EF146F5A1}" type="presParOf" srcId="{455BF7CF-7510-41B8-96B5-BC4485C2A4C9}" destId="{313C4120-FD0C-4A3B-8EB7-FBDE6DF357D9}" srcOrd="1" destOrd="0" presId="urn:microsoft.com/office/officeart/2005/8/layout/orgChart1"/>
    <dgm:cxn modelId="{D7F42B87-2D63-41D5-8568-C978465E116A}" type="presParOf" srcId="{313C4120-FD0C-4A3B-8EB7-FBDE6DF357D9}" destId="{E58E0D6E-061A-4EFF-9FDB-910FC2FD0668}" srcOrd="0" destOrd="0" presId="urn:microsoft.com/office/officeart/2005/8/layout/orgChart1"/>
    <dgm:cxn modelId="{C7213949-6729-4836-B777-3E17E7CBEB10}" type="presParOf" srcId="{E58E0D6E-061A-4EFF-9FDB-910FC2FD0668}" destId="{EE93B164-14BE-4C64-8528-48ED9ED01D19}" srcOrd="0" destOrd="0" presId="urn:microsoft.com/office/officeart/2005/8/layout/orgChart1"/>
    <dgm:cxn modelId="{E8F5AB8E-14DB-48D1-BED9-1808742CAEB5}" type="presParOf" srcId="{E58E0D6E-061A-4EFF-9FDB-910FC2FD0668}" destId="{4FEA921C-08B0-4FD0-97DE-C029FB8CC11A}" srcOrd="1" destOrd="0" presId="urn:microsoft.com/office/officeart/2005/8/layout/orgChart1"/>
    <dgm:cxn modelId="{042959C6-CCD8-4A6E-866E-45C717402252}" type="presParOf" srcId="{313C4120-FD0C-4A3B-8EB7-FBDE6DF357D9}" destId="{74918E05-7D95-43F2-98AD-0C077F9A0E49}" srcOrd="1" destOrd="0" presId="urn:microsoft.com/office/officeart/2005/8/layout/orgChart1"/>
    <dgm:cxn modelId="{49DB27C8-14DC-4E1A-8427-5CD6332EE053}" type="presParOf" srcId="{313C4120-FD0C-4A3B-8EB7-FBDE6DF357D9}" destId="{4C5850D4-64C5-414E-9DF3-631858A5F5C1}" srcOrd="2" destOrd="0" presId="urn:microsoft.com/office/officeart/2005/8/layout/orgChart1"/>
    <dgm:cxn modelId="{DD9299F4-128C-4241-B329-8EC7AF81D6F4}" type="presParOf" srcId="{E7C88E89-FCDE-4502-9E4F-6FCA077DA686}" destId="{FA4D9BFD-D5D0-40D1-BEA8-232EBEE2962D}" srcOrd="2" destOrd="0" presId="urn:microsoft.com/office/officeart/2005/8/layout/orgChart1"/>
    <dgm:cxn modelId="{580378B8-3204-4EFF-8CFF-3DE3680C4615}" type="presParOf" srcId="{BBFCF3BA-BD48-4EAA-BAB7-05EC3FDD2E13}" destId="{78D4D058-96F6-4861-AC79-9895BC12ABE8}" srcOrd="10" destOrd="0" presId="urn:microsoft.com/office/officeart/2005/8/layout/orgChart1"/>
    <dgm:cxn modelId="{04636B13-68ED-4C22-B978-05212C486AF5}" type="presParOf" srcId="{BBFCF3BA-BD48-4EAA-BAB7-05EC3FDD2E13}" destId="{31F0514E-0B17-4202-8C22-F6DB81A07A98}" srcOrd="11" destOrd="0" presId="urn:microsoft.com/office/officeart/2005/8/layout/orgChart1"/>
    <dgm:cxn modelId="{2485D0CB-335B-47A3-8105-7B0F189FF52D}" type="presParOf" srcId="{31F0514E-0B17-4202-8C22-F6DB81A07A98}" destId="{C462C5C9-E523-4177-B6D5-D64024146C94}" srcOrd="0" destOrd="0" presId="urn:microsoft.com/office/officeart/2005/8/layout/orgChart1"/>
    <dgm:cxn modelId="{872E8752-D39A-428A-B848-266ADCDA0F4A}" type="presParOf" srcId="{C462C5C9-E523-4177-B6D5-D64024146C94}" destId="{85A5D64F-A638-4145-B34C-87819E545276}" srcOrd="0" destOrd="0" presId="urn:microsoft.com/office/officeart/2005/8/layout/orgChart1"/>
    <dgm:cxn modelId="{A294CDC5-21BA-4489-BA02-726A6F7B2AA8}" type="presParOf" srcId="{C462C5C9-E523-4177-B6D5-D64024146C94}" destId="{908324D9-5A25-4D00-8BEB-81C01E261AB9}" srcOrd="1" destOrd="0" presId="urn:microsoft.com/office/officeart/2005/8/layout/orgChart1"/>
    <dgm:cxn modelId="{5B9212C5-1B12-42A7-A626-1F3EB1BAC34B}" type="presParOf" srcId="{31F0514E-0B17-4202-8C22-F6DB81A07A98}" destId="{73FF9D95-1179-4D1E-B6B7-C8F28BB9DB09}" srcOrd="1" destOrd="0" presId="urn:microsoft.com/office/officeart/2005/8/layout/orgChart1"/>
    <dgm:cxn modelId="{911F7FF8-28D2-43EA-A096-DB8A7B7DFD06}" type="presParOf" srcId="{73FF9D95-1179-4D1E-B6B7-C8F28BB9DB09}" destId="{7883BBA4-59CB-4737-96F9-74AFF983F2E0}" srcOrd="0" destOrd="0" presId="urn:microsoft.com/office/officeart/2005/8/layout/orgChart1"/>
    <dgm:cxn modelId="{70A20C54-16AC-4842-9516-60C2C108DC1A}" type="presParOf" srcId="{73FF9D95-1179-4D1E-B6B7-C8F28BB9DB09}" destId="{B5A0D1BC-226D-406F-9AF2-22329C3B21B6}" srcOrd="1" destOrd="0" presId="urn:microsoft.com/office/officeart/2005/8/layout/orgChart1"/>
    <dgm:cxn modelId="{FCC64745-0426-4E7A-A690-12BF3A837B0B}" type="presParOf" srcId="{B5A0D1BC-226D-406F-9AF2-22329C3B21B6}" destId="{1E9E7052-77D0-4B79-BB8B-CEFD82D0954D}" srcOrd="0" destOrd="0" presId="urn:microsoft.com/office/officeart/2005/8/layout/orgChart1"/>
    <dgm:cxn modelId="{3805BEE6-8A98-4BD7-95DF-248AEE462AF5}" type="presParOf" srcId="{1E9E7052-77D0-4B79-BB8B-CEFD82D0954D}" destId="{438E7078-5464-4E4C-9469-C0ACFF334E6E}" srcOrd="0" destOrd="0" presId="urn:microsoft.com/office/officeart/2005/8/layout/orgChart1"/>
    <dgm:cxn modelId="{5A40DD7C-082E-4AE6-BCBE-469958557108}" type="presParOf" srcId="{1E9E7052-77D0-4B79-BB8B-CEFD82D0954D}" destId="{06C14DE6-B7C9-498B-8135-69201668F57E}" srcOrd="1" destOrd="0" presId="urn:microsoft.com/office/officeart/2005/8/layout/orgChart1"/>
    <dgm:cxn modelId="{95F2DB20-CE0F-4B82-A4CC-51B2EDA79828}" type="presParOf" srcId="{B5A0D1BC-226D-406F-9AF2-22329C3B21B6}" destId="{0539E210-BA89-4C51-A8B4-B172A7BE4A21}" srcOrd="1" destOrd="0" presId="urn:microsoft.com/office/officeart/2005/8/layout/orgChart1"/>
    <dgm:cxn modelId="{6FA4BA48-54BD-44A3-AD90-ED4A37FB69B3}" type="presParOf" srcId="{B5A0D1BC-226D-406F-9AF2-22329C3B21B6}" destId="{FE885B23-10B7-4FA3-88E2-8A63C8F64FD7}" srcOrd="2" destOrd="0" presId="urn:microsoft.com/office/officeart/2005/8/layout/orgChart1"/>
    <dgm:cxn modelId="{9B6A0926-68D4-4C75-8449-03F6DC9EAA64}" type="presParOf" srcId="{31F0514E-0B17-4202-8C22-F6DB81A07A98}" destId="{4F17D3E4-873B-4E27-B474-74D40365DDC0}" srcOrd="2" destOrd="0" presId="urn:microsoft.com/office/officeart/2005/8/layout/orgChart1"/>
    <dgm:cxn modelId="{0E64C55E-55CA-4580-BCB3-7DF6DE215799}" type="presParOf" srcId="{AF7D905E-AB9D-4C96-A12C-28A5580B86DB}" destId="{5C87F2F8-6E1D-434F-B2A2-739D263ECD00}"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9D63533-D695-42C1-A14F-CF833F4793B0}" type="doc">
      <dgm:prSet loTypeId="urn:microsoft.com/office/officeart/2005/8/layout/vList2" loCatId="list" qsTypeId="urn:microsoft.com/office/officeart/2005/8/quickstyle/simple5" qsCatId="simple" csTypeId="urn:microsoft.com/office/officeart/2005/8/colors/accent3_4" csCatId="accent3" phldr="1"/>
      <dgm:spPr/>
      <dgm:t>
        <a:bodyPr/>
        <a:lstStyle/>
        <a:p>
          <a:endParaRPr lang="en-US"/>
        </a:p>
      </dgm:t>
    </dgm:pt>
    <dgm:pt modelId="{AB8A1815-52F3-4CC7-9735-7F711D86602E}">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Fertilizer</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1D593759-5067-41FD-8960-B0548ED9EB94}" type="parTrans" cxnId="{44678B5A-354F-4185-A787-F70BA43ED717}">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C69910E1-8A92-4F67-AEC2-856BB848B0BF}" type="sibTrans" cxnId="{44678B5A-354F-4185-A787-F70BA43ED717}">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95EF02E0-874A-4FF6-AA7B-F8197B90B510}">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Cement</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1E3CB99C-E9A9-4B27-AEA1-AF262941E117}" type="parTrans" cxnId="{22F71FDE-83CD-48EE-BE53-501DE69E2C4D}">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3762957D-01A2-486B-BED4-8EE11D779038}" type="sibTrans" cxnId="{22F71FDE-83CD-48EE-BE53-501DE69E2C4D}">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E6800F3F-A639-482A-9A11-D7E12E70AEF1}">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PTA, PVC, Olefins , Poly-olefins</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8ADB430D-28A2-470A-AB36-FD334C2FCD60}" type="parTrans" cxnId="{FB569497-FB67-453A-8AAB-25F96FFBC04B}">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4F6CC486-34B4-4617-9932-339FDAA19645}" type="sibTrans" cxnId="{FB569497-FB67-453A-8AAB-25F96FFBC04B}">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12A7C820-7DB2-443A-BBF9-87961557D29A}">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Tank farm and storage facilities (Liquid and Gas handling)</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DDB25755-650F-4856-8F71-3A58C3908628}" type="parTrans" cxnId="{82D3949E-90E8-4910-AA32-B14EDDAD6E15}">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EA38C224-1947-4C32-9293-F92187411C5F}" type="sibTrans" cxnId="{82D3949E-90E8-4910-AA32-B14EDDAD6E15}">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9114C277-8294-4CA7-9651-50BB2F1A47A6}">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Soda Ash</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235FE224-E04F-4D71-AAF1-146E13FDB713}" type="parTrans" cxnId="{0244F9F7-5D6D-45F9-905F-465A264A5970}">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FFA98962-3EA0-4F56-AAC6-B2C25AE113BA}" type="sibTrans" cxnId="{0244F9F7-5D6D-45F9-905F-465A264A5970}">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D9D6B0CF-15F5-43A5-A90F-1FCF79604E9D}">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Hydrogen peroxide</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9C98C8C4-3A6F-4000-A1D6-58259633A68F}" type="parTrans" cxnId="{F229A1F3-6326-4F65-A258-60A7C1497DAC}">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A24BDCEB-BECE-48AC-82F0-BC4B4BA9A0C2}" type="sibTrans" cxnId="{F229A1F3-6326-4F65-A258-60A7C1497DAC}">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EB4EC2DE-5814-488D-811D-716909D89CE7}">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Chloralkali</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A6D7748C-7432-4EB5-9166-27F9A3045F58}" type="parTrans" cxnId="{0C7463F2-D7D8-4B36-AAD6-67D638C12C01}">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9F7BDBFE-0E35-425C-B107-3FDED8B987A8}" type="sibTrans" cxnId="{0C7463F2-D7D8-4B36-AAD6-67D638C12C01}">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BBFD5DAE-60BD-42D5-AD3D-AE0A8E07A31A}" type="pres">
      <dgm:prSet presAssocID="{99D63533-D695-42C1-A14F-CF833F4793B0}" presName="linear" presStyleCnt="0">
        <dgm:presLayoutVars>
          <dgm:animLvl val="lvl"/>
          <dgm:resizeHandles val="exact"/>
        </dgm:presLayoutVars>
      </dgm:prSet>
      <dgm:spPr/>
      <dgm:t>
        <a:bodyPr/>
        <a:lstStyle/>
        <a:p>
          <a:endParaRPr lang="en-US"/>
        </a:p>
      </dgm:t>
    </dgm:pt>
    <dgm:pt modelId="{9BE5C983-1481-46C6-9BF7-A3240AA0678D}" type="pres">
      <dgm:prSet presAssocID="{AB8A1815-52F3-4CC7-9735-7F711D86602E}" presName="parentText" presStyleLbl="node1" presStyleIdx="0" presStyleCnt="7" custScaleY="67064">
        <dgm:presLayoutVars>
          <dgm:chMax val="0"/>
          <dgm:bulletEnabled val="1"/>
        </dgm:presLayoutVars>
      </dgm:prSet>
      <dgm:spPr/>
      <dgm:t>
        <a:bodyPr/>
        <a:lstStyle/>
        <a:p>
          <a:endParaRPr lang="en-US"/>
        </a:p>
      </dgm:t>
    </dgm:pt>
    <dgm:pt modelId="{540AE79D-CA0A-4F90-839D-BED67AE0008F}" type="pres">
      <dgm:prSet presAssocID="{C69910E1-8A92-4F67-AEC2-856BB848B0BF}" presName="spacer" presStyleCnt="0"/>
      <dgm:spPr/>
      <dgm:t>
        <a:bodyPr/>
        <a:lstStyle/>
        <a:p>
          <a:endParaRPr lang="en-US"/>
        </a:p>
      </dgm:t>
    </dgm:pt>
    <dgm:pt modelId="{A18EA292-4201-4264-95AD-9D5FB477D5B4}" type="pres">
      <dgm:prSet presAssocID="{95EF02E0-874A-4FF6-AA7B-F8197B90B510}" presName="parentText" presStyleLbl="node1" presStyleIdx="1" presStyleCnt="7" custScaleY="69625">
        <dgm:presLayoutVars>
          <dgm:chMax val="0"/>
          <dgm:bulletEnabled val="1"/>
        </dgm:presLayoutVars>
      </dgm:prSet>
      <dgm:spPr/>
      <dgm:t>
        <a:bodyPr/>
        <a:lstStyle/>
        <a:p>
          <a:endParaRPr lang="en-US"/>
        </a:p>
      </dgm:t>
    </dgm:pt>
    <dgm:pt modelId="{A7647C6E-F627-4C9F-8D85-D9CD9B8FA7E8}" type="pres">
      <dgm:prSet presAssocID="{3762957D-01A2-486B-BED4-8EE11D779038}" presName="spacer" presStyleCnt="0"/>
      <dgm:spPr/>
      <dgm:t>
        <a:bodyPr/>
        <a:lstStyle/>
        <a:p>
          <a:endParaRPr lang="en-US"/>
        </a:p>
      </dgm:t>
    </dgm:pt>
    <dgm:pt modelId="{18889082-7CC9-43B9-AEEF-4187252AEBDB}" type="pres">
      <dgm:prSet presAssocID="{E6800F3F-A639-482A-9A11-D7E12E70AEF1}" presName="parentText" presStyleLbl="node1" presStyleIdx="2" presStyleCnt="7" custScaleY="69625" custLinFactNeighborX="239" custLinFactNeighborY="23069">
        <dgm:presLayoutVars>
          <dgm:chMax val="0"/>
          <dgm:bulletEnabled val="1"/>
        </dgm:presLayoutVars>
      </dgm:prSet>
      <dgm:spPr/>
      <dgm:t>
        <a:bodyPr/>
        <a:lstStyle/>
        <a:p>
          <a:endParaRPr lang="en-US"/>
        </a:p>
      </dgm:t>
    </dgm:pt>
    <dgm:pt modelId="{463B1726-0FCD-4648-B15E-1539A9EA6A00}" type="pres">
      <dgm:prSet presAssocID="{4F6CC486-34B4-4617-9932-339FDAA19645}" presName="spacer" presStyleCnt="0"/>
      <dgm:spPr/>
      <dgm:t>
        <a:bodyPr/>
        <a:lstStyle/>
        <a:p>
          <a:endParaRPr lang="en-US"/>
        </a:p>
      </dgm:t>
    </dgm:pt>
    <dgm:pt modelId="{39CC6F58-06C3-4901-9AF0-502E304B8A8E}" type="pres">
      <dgm:prSet presAssocID="{12A7C820-7DB2-443A-BBF9-87961557D29A}" presName="parentText" presStyleLbl="node1" presStyleIdx="3" presStyleCnt="7" custScaleY="69625" custLinFactNeighborX="239" custLinFactNeighborY="23069">
        <dgm:presLayoutVars>
          <dgm:chMax val="0"/>
          <dgm:bulletEnabled val="1"/>
        </dgm:presLayoutVars>
      </dgm:prSet>
      <dgm:spPr/>
      <dgm:t>
        <a:bodyPr/>
        <a:lstStyle/>
        <a:p>
          <a:endParaRPr lang="en-US"/>
        </a:p>
      </dgm:t>
    </dgm:pt>
    <dgm:pt modelId="{C2A5516A-2468-42A7-BE66-47674155528F}" type="pres">
      <dgm:prSet presAssocID="{EA38C224-1947-4C32-9293-F92187411C5F}" presName="spacer" presStyleCnt="0"/>
      <dgm:spPr/>
    </dgm:pt>
    <dgm:pt modelId="{C42B0C83-B00C-483D-AEDB-0E78DC294299}" type="pres">
      <dgm:prSet presAssocID="{9114C277-8294-4CA7-9651-50BB2F1A47A6}" presName="parentText" presStyleLbl="node1" presStyleIdx="4" presStyleCnt="7" custScaleY="67064">
        <dgm:presLayoutVars>
          <dgm:chMax val="0"/>
          <dgm:bulletEnabled val="1"/>
        </dgm:presLayoutVars>
      </dgm:prSet>
      <dgm:spPr/>
      <dgm:t>
        <a:bodyPr/>
        <a:lstStyle/>
        <a:p>
          <a:endParaRPr lang="en-US"/>
        </a:p>
      </dgm:t>
    </dgm:pt>
    <dgm:pt modelId="{7DBF3ECF-7477-48FB-ABD9-650AD611EE61}" type="pres">
      <dgm:prSet presAssocID="{FFA98962-3EA0-4F56-AAC6-B2C25AE113BA}" presName="spacer" presStyleCnt="0"/>
      <dgm:spPr/>
    </dgm:pt>
    <dgm:pt modelId="{49B57E02-72A3-41B9-8591-CDF4E4E74C98}" type="pres">
      <dgm:prSet presAssocID="{D9D6B0CF-15F5-43A5-A90F-1FCF79604E9D}" presName="parentText" presStyleLbl="node1" presStyleIdx="5" presStyleCnt="7" custScaleY="67064">
        <dgm:presLayoutVars>
          <dgm:chMax val="0"/>
          <dgm:bulletEnabled val="1"/>
        </dgm:presLayoutVars>
      </dgm:prSet>
      <dgm:spPr/>
      <dgm:t>
        <a:bodyPr/>
        <a:lstStyle/>
        <a:p>
          <a:endParaRPr lang="en-US"/>
        </a:p>
      </dgm:t>
    </dgm:pt>
    <dgm:pt modelId="{0379211A-972B-4055-AAEC-FE054A7DD6AD}" type="pres">
      <dgm:prSet presAssocID="{A24BDCEB-BECE-48AC-82F0-BC4B4BA9A0C2}" presName="spacer" presStyleCnt="0"/>
      <dgm:spPr/>
    </dgm:pt>
    <dgm:pt modelId="{9CC32BB3-325E-486A-B1AD-AFDA66AA0EB1}" type="pres">
      <dgm:prSet presAssocID="{EB4EC2DE-5814-488D-811D-716909D89CE7}" presName="parentText" presStyleLbl="node1" presStyleIdx="6" presStyleCnt="7" custScaleY="67064">
        <dgm:presLayoutVars>
          <dgm:chMax val="0"/>
          <dgm:bulletEnabled val="1"/>
        </dgm:presLayoutVars>
      </dgm:prSet>
      <dgm:spPr/>
      <dgm:t>
        <a:bodyPr/>
        <a:lstStyle/>
        <a:p>
          <a:endParaRPr lang="en-US"/>
        </a:p>
      </dgm:t>
    </dgm:pt>
  </dgm:ptLst>
  <dgm:cxnLst>
    <dgm:cxn modelId="{0244F9F7-5D6D-45F9-905F-465A264A5970}" srcId="{99D63533-D695-42C1-A14F-CF833F4793B0}" destId="{9114C277-8294-4CA7-9651-50BB2F1A47A6}" srcOrd="4" destOrd="0" parTransId="{235FE224-E04F-4D71-AAF1-146E13FDB713}" sibTransId="{FFA98962-3EA0-4F56-AAC6-B2C25AE113BA}"/>
    <dgm:cxn modelId="{82D3949E-90E8-4910-AA32-B14EDDAD6E15}" srcId="{99D63533-D695-42C1-A14F-CF833F4793B0}" destId="{12A7C820-7DB2-443A-BBF9-87961557D29A}" srcOrd="3" destOrd="0" parTransId="{DDB25755-650F-4856-8F71-3A58C3908628}" sibTransId="{EA38C224-1947-4C32-9293-F92187411C5F}"/>
    <dgm:cxn modelId="{414266AA-5A62-4B4B-BCB0-4D0D2B642BB7}" type="presOf" srcId="{E6800F3F-A639-482A-9A11-D7E12E70AEF1}" destId="{18889082-7CC9-43B9-AEEF-4187252AEBDB}" srcOrd="0" destOrd="0" presId="urn:microsoft.com/office/officeart/2005/8/layout/vList2"/>
    <dgm:cxn modelId="{9B8064D4-1BE3-4857-A623-BE5E550C9944}" type="presOf" srcId="{EB4EC2DE-5814-488D-811D-716909D89CE7}" destId="{9CC32BB3-325E-486A-B1AD-AFDA66AA0EB1}" srcOrd="0" destOrd="0" presId="urn:microsoft.com/office/officeart/2005/8/layout/vList2"/>
    <dgm:cxn modelId="{22F71FDE-83CD-48EE-BE53-501DE69E2C4D}" srcId="{99D63533-D695-42C1-A14F-CF833F4793B0}" destId="{95EF02E0-874A-4FF6-AA7B-F8197B90B510}" srcOrd="1" destOrd="0" parTransId="{1E3CB99C-E9A9-4B27-AEA1-AF262941E117}" sibTransId="{3762957D-01A2-486B-BED4-8EE11D779038}"/>
    <dgm:cxn modelId="{B335D245-CEEF-47CC-8CB5-5E03A4E32BBB}" type="presOf" srcId="{D9D6B0CF-15F5-43A5-A90F-1FCF79604E9D}" destId="{49B57E02-72A3-41B9-8591-CDF4E4E74C98}" srcOrd="0" destOrd="0" presId="urn:microsoft.com/office/officeart/2005/8/layout/vList2"/>
    <dgm:cxn modelId="{B83D060F-8F32-407F-9CC0-16576ECB9348}" type="presOf" srcId="{9114C277-8294-4CA7-9651-50BB2F1A47A6}" destId="{C42B0C83-B00C-483D-AEDB-0E78DC294299}" srcOrd="0" destOrd="0" presId="urn:microsoft.com/office/officeart/2005/8/layout/vList2"/>
    <dgm:cxn modelId="{44678B5A-354F-4185-A787-F70BA43ED717}" srcId="{99D63533-D695-42C1-A14F-CF833F4793B0}" destId="{AB8A1815-52F3-4CC7-9735-7F711D86602E}" srcOrd="0" destOrd="0" parTransId="{1D593759-5067-41FD-8960-B0548ED9EB94}" sibTransId="{C69910E1-8A92-4F67-AEC2-856BB848B0BF}"/>
    <dgm:cxn modelId="{0C7463F2-D7D8-4B36-AAD6-67D638C12C01}" srcId="{99D63533-D695-42C1-A14F-CF833F4793B0}" destId="{EB4EC2DE-5814-488D-811D-716909D89CE7}" srcOrd="6" destOrd="0" parTransId="{A6D7748C-7432-4EB5-9166-27F9A3045F58}" sibTransId="{9F7BDBFE-0E35-425C-B107-3FDED8B987A8}"/>
    <dgm:cxn modelId="{EB66FE9D-9FB5-4FCB-8A54-FE55D406EEA2}" type="presOf" srcId="{95EF02E0-874A-4FF6-AA7B-F8197B90B510}" destId="{A18EA292-4201-4264-95AD-9D5FB477D5B4}" srcOrd="0" destOrd="0" presId="urn:microsoft.com/office/officeart/2005/8/layout/vList2"/>
    <dgm:cxn modelId="{BABD4C62-1999-41AD-AC20-F76AAEB42259}" type="presOf" srcId="{AB8A1815-52F3-4CC7-9735-7F711D86602E}" destId="{9BE5C983-1481-46C6-9BF7-A3240AA0678D}" srcOrd="0" destOrd="0" presId="urn:microsoft.com/office/officeart/2005/8/layout/vList2"/>
    <dgm:cxn modelId="{F28E3304-7546-4509-8730-3C1F44585554}" type="presOf" srcId="{12A7C820-7DB2-443A-BBF9-87961557D29A}" destId="{39CC6F58-06C3-4901-9AF0-502E304B8A8E}" srcOrd="0" destOrd="0" presId="urn:microsoft.com/office/officeart/2005/8/layout/vList2"/>
    <dgm:cxn modelId="{FB569497-FB67-453A-8AAB-25F96FFBC04B}" srcId="{99D63533-D695-42C1-A14F-CF833F4793B0}" destId="{E6800F3F-A639-482A-9A11-D7E12E70AEF1}" srcOrd="2" destOrd="0" parTransId="{8ADB430D-28A2-470A-AB36-FD334C2FCD60}" sibTransId="{4F6CC486-34B4-4617-9932-339FDAA19645}"/>
    <dgm:cxn modelId="{F229A1F3-6326-4F65-A258-60A7C1497DAC}" srcId="{99D63533-D695-42C1-A14F-CF833F4793B0}" destId="{D9D6B0CF-15F5-43A5-A90F-1FCF79604E9D}" srcOrd="5" destOrd="0" parTransId="{9C98C8C4-3A6F-4000-A1D6-58259633A68F}" sibTransId="{A24BDCEB-BECE-48AC-82F0-BC4B4BA9A0C2}"/>
    <dgm:cxn modelId="{A0F347EA-2662-4C2C-B276-6016125BDC35}" type="presOf" srcId="{99D63533-D695-42C1-A14F-CF833F4793B0}" destId="{BBFD5DAE-60BD-42D5-AD3D-AE0A8E07A31A}" srcOrd="0" destOrd="0" presId="urn:microsoft.com/office/officeart/2005/8/layout/vList2"/>
    <dgm:cxn modelId="{33A0DE10-74F6-4F62-AF0E-B86FA4B8AD00}" type="presParOf" srcId="{BBFD5DAE-60BD-42D5-AD3D-AE0A8E07A31A}" destId="{9BE5C983-1481-46C6-9BF7-A3240AA0678D}" srcOrd="0" destOrd="0" presId="urn:microsoft.com/office/officeart/2005/8/layout/vList2"/>
    <dgm:cxn modelId="{DA37F954-7235-4372-AFDE-1C00C9C7FCC7}" type="presParOf" srcId="{BBFD5DAE-60BD-42D5-AD3D-AE0A8E07A31A}" destId="{540AE79D-CA0A-4F90-839D-BED67AE0008F}" srcOrd="1" destOrd="0" presId="urn:microsoft.com/office/officeart/2005/8/layout/vList2"/>
    <dgm:cxn modelId="{4DA4BC62-9DFD-497A-9DEB-79F4DC550EF2}" type="presParOf" srcId="{BBFD5DAE-60BD-42D5-AD3D-AE0A8E07A31A}" destId="{A18EA292-4201-4264-95AD-9D5FB477D5B4}" srcOrd="2" destOrd="0" presId="urn:microsoft.com/office/officeart/2005/8/layout/vList2"/>
    <dgm:cxn modelId="{56EE6428-FEF8-4E93-AFA7-B0179EEA77E1}" type="presParOf" srcId="{BBFD5DAE-60BD-42D5-AD3D-AE0A8E07A31A}" destId="{A7647C6E-F627-4C9F-8D85-D9CD9B8FA7E8}" srcOrd="3" destOrd="0" presId="urn:microsoft.com/office/officeart/2005/8/layout/vList2"/>
    <dgm:cxn modelId="{52C7A321-55F0-4D15-9827-9E1286EB85BE}" type="presParOf" srcId="{BBFD5DAE-60BD-42D5-AD3D-AE0A8E07A31A}" destId="{18889082-7CC9-43B9-AEEF-4187252AEBDB}" srcOrd="4" destOrd="0" presId="urn:microsoft.com/office/officeart/2005/8/layout/vList2"/>
    <dgm:cxn modelId="{DCE1FEED-52E8-494A-86AA-F51964BE65EE}" type="presParOf" srcId="{BBFD5DAE-60BD-42D5-AD3D-AE0A8E07A31A}" destId="{463B1726-0FCD-4648-B15E-1539A9EA6A00}" srcOrd="5" destOrd="0" presId="urn:microsoft.com/office/officeart/2005/8/layout/vList2"/>
    <dgm:cxn modelId="{1A5E3BDC-19D3-42BD-810F-C430E24A99FA}" type="presParOf" srcId="{BBFD5DAE-60BD-42D5-AD3D-AE0A8E07A31A}" destId="{39CC6F58-06C3-4901-9AF0-502E304B8A8E}" srcOrd="6" destOrd="0" presId="urn:microsoft.com/office/officeart/2005/8/layout/vList2"/>
    <dgm:cxn modelId="{4E9B16F8-BBA0-4711-8BCB-5AD94CFB87B0}" type="presParOf" srcId="{BBFD5DAE-60BD-42D5-AD3D-AE0A8E07A31A}" destId="{C2A5516A-2468-42A7-BE66-47674155528F}" srcOrd="7" destOrd="0" presId="urn:microsoft.com/office/officeart/2005/8/layout/vList2"/>
    <dgm:cxn modelId="{84296280-A170-4CA3-BE7B-5D181119DB90}" type="presParOf" srcId="{BBFD5DAE-60BD-42D5-AD3D-AE0A8E07A31A}" destId="{C42B0C83-B00C-483D-AEDB-0E78DC294299}" srcOrd="8" destOrd="0" presId="urn:microsoft.com/office/officeart/2005/8/layout/vList2"/>
    <dgm:cxn modelId="{4689E01F-CD76-4451-8B2C-D1A8EE3B9579}" type="presParOf" srcId="{BBFD5DAE-60BD-42D5-AD3D-AE0A8E07A31A}" destId="{7DBF3ECF-7477-48FB-ABD9-650AD611EE61}" srcOrd="9" destOrd="0" presId="urn:microsoft.com/office/officeart/2005/8/layout/vList2"/>
    <dgm:cxn modelId="{E29DEE0C-6F0F-4856-807C-39913FFCA740}" type="presParOf" srcId="{BBFD5DAE-60BD-42D5-AD3D-AE0A8E07A31A}" destId="{49B57E02-72A3-41B9-8591-CDF4E4E74C98}" srcOrd="10" destOrd="0" presId="urn:microsoft.com/office/officeart/2005/8/layout/vList2"/>
    <dgm:cxn modelId="{ABC66A09-BFCB-4F1F-8489-63754B0F2612}" type="presParOf" srcId="{BBFD5DAE-60BD-42D5-AD3D-AE0A8E07A31A}" destId="{0379211A-972B-4055-AAEC-FE054A7DD6AD}" srcOrd="11" destOrd="0" presId="urn:microsoft.com/office/officeart/2005/8/layout/vList2"/>
    <dgm:cxn modelId="{F946B433-8034-495D-9026-762F4B9B56D2}" type="presParOf" srcId="{BBFD5DAE-60BD-42D5-AD3D-AE0A8E07A31A}" destId="{9CC32BB3-325E-486A-B1AD-AFDA66AA0EB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9D63533-D695-42C1-A14F-CF833F4793B0}" type="doc">
      <dgm:prSet loTypeId="urn:microsoft.com/office/officeart/2005/8/layout/vList2" loCatId="list" qsTypeId="urn:microsoft.com/office/officeart/2005/8/quickstyle/simple5" qsCatId="simple" csTypeId="urn:microsoft.com/office/officeart/2005/8/colors/colorful4" csCatId="colorful" phldr="1"/>
      <dgm:spPr/>
      <dgm:t>
        <a:bodyPr/>
        <a:lstStyle/>
        <a:p>
          <a:endParaRPr lang="en-US"/>
        </a:p>
      </dgm:t>
    </dgm:pt>
    <dgm:pt modelId="{AB8A1815-52F3-4CC7-9735-7F711D86602E}">
      <dgm:prSet custT="1"/>
      <dgm:spPr/>
      <dgm:t>
        <a:bodyPr/>
        <a:lstStyle/>
        <a:p>
          <a:pPr rtl="0"/>
          <a:r>
            <a:rPr lang="en-US" sz="1600" dirty="0" smtClean="0">
              <a:solidFill>
                <a:schemeClr val="tx2">
                  <a:lumMod val="25000"/>
                </a:schemeClr>
              </a:solidFill>
              <a:latin typeface="+mn-lt"/>
            </a:rPr>
            <a:t>Bagasse based Power Plant(Co-generation)</a:t>
          </a:r>
          <a:endParaRPr lang="en-US" sz="1600" dirty="0">
            <a:solidFill>
              <a:schemeClr val="tx2">
                <a:lumMod val="25000"/>
              </a:schemeClr>
            </a:solidFill>
            <a:latin typeface="+mn-lt"/>
          </a:endParaRPr>
        </a:p>
      </dgm:t>
    </dgm:pt>
    <dgm:pt modelId="{1D593759-5067-41FD-8960-B0548ED9EB94}" type="parTrans" cxnId="{44678B5A-354F-4185-A787-F70BA43ED717}">
      <dgm:prSet/>
      <dgm:spPr/>
      <dgm:t>
        <a:bodyPr/>
        <a:lstStyle/>
        <a:p>
          <a:endParaRPr lang="en-US" sz="1800">
            <a:latin typeface="+mn-lt"/>
          </a:endParaRPr>
        </a:p>
      </dgm:t>
    </dgm:pt>
    <dgm:pt modelId="{C69910E1-8A92-4F67-AEC2-856BB848B0BF}" type="sibTrans" cxnId="{44678B5A-354F-4185-A787-F70BA43ED717}">
      <dgm:prSet/>
      <dgm:spPr/>
      <dgm:t>
        <a:bodyPr/>
        <a:lstStyle/>
        <a:p>
          <a:endParaRPr lang="en-US" sz="1800">
            <a:latin typeface="+mn-lt"/>
          </a:endParaRPr>
        </a:p>
      </dgm:t>
    </dgm:pt>
    <dgm:pt modelId="{95EF02E0-874A-4FF6-AA7B-F8197B90B510}">
      <dgm:prSet custT="1"/>
      <dgm:spPr/>
      <dgm:t>
        <a:bodyPr/>
        <a:lstStyle/>
        <a:p>
          <a:pPr rtl="0"/>
          <a:r>
            <a:rPr lang="en-US" sz="1600" dirty="0" smtClean="0">
              <a:solidFill>
                <a:schemeClr val="tx2">
                  <a:lumMod val="25000"/>
                </a:schemeClr>
              </a:solidFill>
              <a:latin typeface="+mn-lt"/>
            </a:rPr>
            <a:t>Combined Cycle Power Plant</a:t>
          </a:r>
          <a:endParaRPr lang="en-US" sz="1600" dirty="0">
            <a:solidFill>
              <a:schemeClr val="tx2">
                <a:lumMod val="25000"/>
              </a:schemeClr>
            </a:solidFill>
            <a:latin typeface="+mn-lt"/>
          </a:endParaRPr>
        </a:p>
      </dgm:t>
    </dgm:pt>
    <dgm:pt modelId="{1E3CB99C-E9A9-4B27-AEA1-AF262941E117}" type="parTrans" cxnId="{22F71FDE-83CD-48EE-BE53-501DE69E2C4D}">
      <dgm:prSet/>
      <dgm:spPr/>
      <dgm:t>
        <a:bodyPr/>
        <a:lstStyle/>
        <a:p>
          <a:endParaRPr lang="en-US" sz="1800">
            <a:latin typeface="+mn-lt"/>
          </a:endParaRPr>
        </a:p>
      </dgm:t>
    </dgm:pt>
    <dgm:pt modelId="{3762957D-01A2-486B-BED4-8EE11D779038}" type="sibTrans" cxnId="{22F71FDE-83CD-48EE-BE53-501DE69E2C4D}">
      <dgm:prSet/>
      <dgm:spPr/>
      <dgm:t>
        <a:bodyPr/>
        <a:lstStyle/>
        <a:p>
          <a:endParaRPr lang="en-US" sz="1800">
            <a:latin typeface="+mn-lt"/>
          </a:endParaRPr>
        </a:p>
      </dgm:t>
    </dgm:pt>
    <dgm:pt modelId="{091EA81B-C151-4A56-BFF9-92660740D1C8}">
      <dgm:prSet custT="1"/>
      <dgm:spPr/>
      <dgm:t>
        <a:bodyPr/>
        <a:lstStyle/>
        <a:p>
          <a:pPr rtl="0"/>
          <a:r>
            <a:rPr lang="en-US" sz="1600" dirty="0" smtClean="0">
              <a:solidFill>
                <a:schemeClr val="tx2">
                  <a:lumMod val="25000"/>
                </a:schemeClr>
              </a:solidFill>
              <a:latin typeface="+mn-lt"/>
            </a:rPr>
            <a:t>Retrofit &amp; Up-gradation of Power Plant</a:t>
          </a:r>
          <a:endParaRPr lang="en-US" sz="1600" dirty="0">
            <a:solidFill>
              <a:schemeClr val="tx2">
                <a:lumMod val="25000"/>
              </a:schemeClr>
            </a:solidFill>
            <a:latin typeface="+mn-lt"/>
          </a:endParaRPr>
        </a:p>
      </dgm:t>
    </dgm:pt>
    <dgm:pt modelId="{2D58B855-871B-4FA8-B66A-058CD47D0178}" type="parTrans" cxnId="{938B5312-EF51-4B96-86A1-66E0E0F9F728}">
      <dgm:prSet/>
      <dgm:spPr/>
      <dgm:t>
        <a:bodyPr/>
        <a:lstStyle/>
        <a:p>
          <a:endParaRPr lang="en-US" sz="1800">
            <a:latin typeface="+mn-lt"/>
          </a:endParaRPr>
        </a:p>
      </dgm:t>
    </dgm:pt>
    <dgm:pt modelId="{DDC48C0B-B1C0-416E-8A70-366DBE8895FB}" type="sibTrans" cxnId="{938B5312-EF51-4B96-86A1-66E0E0F9F728}">
      <dgm:prSet/>
      <dgm:spPr/>
      <dgm:t>
        <a:bodyPr/>
        <a:lstStyle/>
        <a:p>
          <a:endParaRPr lang="en-US" sz="1800">
            <a:latin typeface="+mn-lt"/>
          </a:endParaRPr>
        </a:p>
      </dgm:t>
    </dgm:pt>
    <dgm:pt modelId="{14A5E549-610E-4BB2-80B0-80F3EEAE0AFE}">
      <dgm:prSet custT="1"/>
      <dgm:spPr/>
      <dgm:t>
        <a:bodyPr/>
        <a:lstStyle/>
        <a:p>
          <a:pPr rtl="0"/>
          <a:r>
            <a:rPr lang="en-US" sz="1600" dirty="0" smtClean="0">
              <a:solidFill>
                <a:schemeClr val="accent1">
                  <a:lumMod val="75000"/>
                </a:schemeClr>
              </a:solidFill>
              <a:latin typeface="+mn-lt"/>
            </a:rPr>
            <a:t>Simple Cycle Power Plant</a:t>
          </a:r>
          <a:endParaRPr lang="en-US" sz="1600" dirty="0">
            <a:solidFill>
              <a:schemeClr val="accent1">
                <a:lumMod val="75000"/>
              </a:schemeClr>
            </a:solidFill>
            <a:latin typeface="+mn-lt"/>
          </a:endParaRPr>
        </a:p>
      </dgm:t>
    </dgm:pt>
    <dgm:pt modelId="{C6349995-4AF4-4621-AF15-9100D68F35C8}" type="parTrans" cxnId="{7D619C25-6D72-48B8-B576-3521E7E002F4}">
      <dgm:prSet/>
      <dgm:spPr/>
      <dgm:t>
        <a:bodyPr/>
        <a:lstStyle/>
        <a:p>
          <a:endParaRPr lang="en-US" sz="1800">
            <a:latin typeface="+mn-lt"/>
          </a:endParaRPr>
        </a:p>
      </dgm:t>
    </dgm:pt>
    <dgm:pt modelId="{551BC133-5C5A-4EAE-908D-ED25B4DCFDCF}" type="sibTrans" cxnId="{7D619C25-6D72-48B8-B576-3521E7E002F4}">
      <dgm:prSet/>
      <dgm:spPr/>
      <dgm:t>
        <a:bodyPr/>
        <a:lstStyle/>
        <a:p>
          <a:endParaRPr lang="en-US" sz="1800">
            <a:latin typeface="+mn-lt"/>
          </a:endParaRPr>
        </a:p>
      </dgm:t>
    </dgm:pt>
    <dgm:pt modelId="{BBFD5DAE-60BD-42D5-AD3D-AE0A8E07A31A}" type="pres">
      <dgm:prSet presAssocID="{99D63533-D695-42C1-A14F-CF833F4793B0}" presName="linear" presStyleCnt="0">
        <dgm:presLayoutVars>
          <dgm:animLvl val="lvl"/>
          <dgm:resizeHandles val="exact"/>
        </dgm:presLayoutVars>
      </dgm:prSet>
      <dgm:spPr/>
      <dgm:t>
        <a:bodyPr/>
        <a:lstStyle/>
        <a:p>
          <a:endParaRPr lang="en-US"/>
        </a:p>
      </dgm:t>
    </dgm:pt>
    <dgm:pt modelId="{9BE5C983-1481-46C6-9BF7-A3240AA0678D}" type="pres">
      <dgm:prSet presAssocID="{AB8A1815-52F3-4CC7-9735-7F711D86602E}" presName="parentText" presStyleLbl="node1" presStyleIdx="0" presStyleCnt="4">
        <dgm:presLayoutVars>
          <dgm:chMax val="0"/>
          <dgm:bulletEnabled val="1"/>
        </dgm:presLayoutVars>
      </dgm:prSet>
      <dgm:spPr/>
      <dgm:t>
        <a:bodyPr/>
        <a:lstStyle/>
        <a:p>
          <a:endParaRPr lang="en-US"/>
        </a:p>
      </dgm:t>
    </dgm:pt>
    <dgm:pt modelId="{540AE79D-CA0A-4F90-839D-BED67AE0008F}" type="pres">
      <dgm:prSet presAssocID="{C69910E1-8A92-4F67-AEC2-856BB848B0BF}" presName="spacer" presStyleCnt="0"/>
      <dgm:spPr/>
      <dgm:t>
        <a:bodyPr/>
        <a:lstStyle/>
        <a:p>
          <a:endParaRPr lang="en-US"/>
        </a:p>
      </dgm:t>
    </dgm:pt>
    <dgm:pt modelId="{A18EA292-4201-4264-95AD-9D5FB477D5B4}" type="pres">
      <dgm:prSet presAssocID="{95EF02E0-874A-4FF6-AA7B-F8197B90B510}" presName="parentText" presStyleLbl="node1" presStyleIdx="1" presStyleCnt="4">
        <dgm:presLayoutVars>
          <dgm:chMax val="0"/>
          <dgm:bulletEnabled val="1"/>
        </dgm:presLayoutVars>
      </dgm:prSet>
      <dgm:spPr/>
      <dgm:t>
        <a:bodyPr/>
        <a:lstStyle/>
        <a:p>
          <a:endParaRPr lang="en-US"/>
        </a:p>
      </dgm:t>
    </dgm:pt>
    <dgm:pt modelId="{8A195F6D-1D58-46F4-80AA-EDE27702FABB}" type="pres">
      <dgm:prSet presAssocID="{3762957D-01A2-486B-BED4-8EE11D779038}" presName="spacer" presStyleCnt="0"/>
      <dgm:spPr/>
      <dgm:t>
        <a:bodyPr/>
        <a:lstStyle/>
        <a:p>
          <a:endParaRPr lang="en-US"/>
        </a:p>
      </dgm:t>
    </dgm:pt>
    <dgm:pt modelId="{759D5CAD-D2DF-46F7-B2D3-593D9DC2D270}" type="pres">
      <dgm:prSet presAssocID="{091EA81B-C151-4A56-BFF9-92660740D1C8}" presName="parentText" presStyleLbl="node1" presStyleIdx="2" presStyleCnt="4">
        <dgm:presLayoutVars>
          <dgm:chMax val="0"/>
          <dgm:bulletEnabled val="1"/>
        </dgm:presLayoutVars>
      </dgm:prSet>
      <dgm:spPr/>
      <dgm:t>
        <a:bodyPr/>
        <a:lstStyle/>
        <a:p>
          <a:endParaRPr lang="en-US"/>
        </a:p>
      </dgm:t>
    </dgm:pt>
    <dgm:pt modelId="{5FFDE1D9-6A69-4BCF-B9FC-221F4CD2D6AB}" type="pres">
      <dgm:prSet presAssocID="{DDC48C0B-B1C0-416E-8A70-366DBE8895FB}" presName="spacer" presStyleCnt="0"/>
      <dgm:spPr/>
      <dgm:t>
        <a:bodyPr/>
        <a:lstStyle/>
        <a:p>
          <a:endParaRPr lang="en-US"/>
        </a:p>
      </dgm:t>
    </dgm:pt>
    <dgm:pt modelId="{D32E165C-5424-4478-B5B4-47BFC8D45249}" type="pres">
      <dgm:prSet presAssocID="{14A5E549-610E-4BB2-80B0-80F3EEAE0AFE}" presName="parentText" presStyleLbl="node1" presStyleIdx="3" presStyleCnt="4" custLinFactNeighborY="-15287">
        <dgm:presLayoutVars>
          <dgm:chMax val="0"/>
          <dgm:bulletEnabled val="1"/>
        </dgm:presLayoutVars>
      </dgm:prSet>
      <dgm:spPr/>
      <dgm:t>
        <a:bodyPr/>
        <a:lstStyle/>
        <a:p>
          <a:endParaRPr lang="en-US"/>
        </a:p>
      </dgm:t>
    </dgm:pt>
  </dgm:ptLst>
  <dgm:cxnLst>
    <dgm:cxn modelId="{55B981B4-F610-45B1-95FA-B209697BE363}" type="presOf" srcId="{14A5E549-610E-4BB2-80B0-80F3EEAE0AFE}" destId="{D32E165C-5424-4478-B5B4-47BFC8D45249}" srcOrd="0" destOrd="0" presId="urn:microsoft.com/office/officeart/2005/8/layout/vList2"/>
    <dgm:cxn modelId="{6715C4AA-E80A-4736-82E8-B6FC33CB5E60}" type="presOf" srcId="{99D63533-D695-42C1-A14F-CF833F4793B0}" destId="{BBFD5DAE-60BD-42D5-AD3D-AE0A8E07A31A}" srcOrd="0" destOrd="0" presId="urn:microsoft.com/office/officeart/2005/8/layout/vList2"/>
    <dgm:cxn modelId="{7D619C25-6D72-48B8-B576-3521E7E002F4}" srcId="{99D63533-D695-42C1-A14F-CF833F4793B0}" destId="{14A5E549-610E-4BB2-80B0-80F3EEAE0AFE}" srcOrd="3" destOrd="0" parTransId="{C6349995-4AF4-4621-AF15-9100D68F35C8}" sibTransId="{551BC133-5C5A-4EAE-908D-ED25B4DCFDCF}"/>
    <dgm:cxn modelId="{938B5312-EF51-4B96-86A1-66E0E0F9F728}" srcId="{99D63533-D695-42C1-A14F-CF833F4793B0}" destId="{091EA81B-C151-4A56-BFF9-92660740D1C8}" srcOrd="2" destOrd="0" parTransId="{2D58B855-871B-4FA8-B66A-058CD47D0178}" sibTransId="{DDC48C0B-B1C0-416E-8A70-366DBE8895FB}"/>
    <dgm:cxn modelId="{B9C90DE7-A13C-4AB4-9ADF-75A1554D1FB9}" type="presOf" srcId="{95EF02E0-874A-4FF6-AA7B-F8197B90B510}" destId="{A18EA292-4201-4264-95AD-9D5FB477D5B4}" srcOrd="0" destOrd="0" presId="urn:microsoft.com/office/officeart/2005/8/layout/vList2"/>
    <dgm:cxn modelId="{22F71FDE-83CD-48EE-BE53-501DE69E2C4D}" srcId="{99D63533-D695-42C1-A14F-CF833F4793B0}" destId="{95EF02E0-874A-4FF6-AA7B-F8197B90B510}" srcOrd="1" destOrd="0" parTransId="{1E3CB99C-E9A9-4B27-AEA1-AF262941E117}" sibTransId="{3762957D-01A2-486B-BED4-8EE11D779038}"/>
    <dgm:cxn modelId="{537C2AA9-44B5-4197-A53F-43A3C3EE8050}" type="presOf" srcId="{AB8A1815-52F3-4CC7-9735-7F711D86602E}" destId="{9BE5C983-1481-46C6-9BF7-A3240AA0678D}" srcOrd="0" destOrd="0" presId="urn:microsoft.com/office/officeart/2005/8/layout/vList2"/>
    <dgm:cxn modelId="{44678B5A-354F-4185-A787-F70BA43ED717}" srcId="{99D63533-D695-42C1-A14F-CF833F4793B0}" destId="{AB8A1815-52F3-4CC7-9735-7F711D86602E}" srcOrd="0" destOrd="0" parTransId="{1D593759-5067-41FD-8960-B0548ED9EB94}" sibTransId="{C69910E1-8A92-4F67-AEC2-856BB848B0BF}"/>
    <dgm:cxn modelId="{BE1A8E1C-25C2-4146-B970-E418A14EE2F4}" type="presOf" srcId="{091EA81B-C151-4A56-BFF9-92660740D1C8}" destId="{759D5CAD-D2DF-46F7-B2D3-593D9DC2D270}" srcOrd="0" destOrd="0" presId="urn:microsoft.com/office/officeart/2005/8/layout/vList2"/>
    <dgm:cxn modelId="{6A840BB9-BB3D-4F36-BEB7-5041EBEAB325}" type="presParOf" srcId="{BBFD5DAE-60BD-42D5-AD3D-AE0A8E07A31A}" destId="{9BE5C983-1481-46C6-9BF7-A3240AA0678D}" srcOrd="0" destOrd="0" presId="urn:microsoft.com/office/officeart/2005/8/layout/vList2"/>
    <dgm:cxn modelId="{1E374F15-D1D8-4FE1-9E03-2FA413188830}" type="presParOf" srcId="{BBFD5DAE-60BD-42D5-AD3D-AE0A8E07A31A}" destId="{540AE79D-CA0A-4F90-839D-BED67AE0008F}" srcOrd="1" destOrd="0" presId="urn:microsoft.com/office/officeart/2005/8/layout/vList2"/>
    <dgm:cxn modelId="{6719EA2A-6C7B-4D3B-B11E-D13BF510252E}" type="presParOf" srcId="{BBFD5DAE-60BD-42D5-AD3D-AE0A8E07A31A}" destId="{A18EA292-4201-4264-95AD-9D5FB477D5B4}" srcOrd="2" destOrd="0" presId="urn:microsoft.com/office/officeart/2005/8/layout/vList2"/>
    <dgm:cxn modelId="{43DC79B8-6817-41A8-AFFC-E8AF290A25C5}" type="presParOf" srcId="{BBFD5DAE-60BD-42D5-AD3D-AE0A8E07A31A}" destId="{8A195F6D-1D58-46F4-80AA-EDE27702FABB}" srcOrd="3" destOrd="0" presId="urn:microsoft.com/office/officeart/2005/8/layout/vList2"/>
    <dgm:cxn modelId="{1561FE6F-6FF3-4B20-8A5D-E2D27209394E}" type="presParOf" srcId="{BBFD5DAE-60BD-42D5-AD3D-AE0A8E07A31A}" destId="{759D5CAD-D2DF-46F7-B2D3-593D9DC2D270}" srcOrd="4" destOrd="0" presId="urn:microsoft.com/office/officeart/2005/8/layout/vList2"/>
    <dgm:cxn modelId="{478DAA77-04B0-48E8-815F-08ADFA7FFA13}" type="presParOf" srcId="{BBFD5DAE-60BD-42D5-AD3D-AE0A8E07A31A}" destId="{5FFDE1D9-6A69-4BCF-B9FC-221F4CD2D6AB}" srcOrd="5" destOrd="0" presId="urn:microsoft.com/office/officeart/2005/8/layout/vList2"/>
    <dgm:cxn modelId="{476CE5C7-34B2-48E0-BD5F-33BFCA5C1786}" type="presParOf" srcId="{BBFD5DAE-60BD-42D5-AD3D-AE0A8E07A31A}" destId="{D32E165C-5424-4478-B5B4-47BFC8D4524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9D63533-D695-42C1-A14F-CF833F4793B0}" type="doc">
      <dgm:prSet loTypeId="urn:microsoft.com/office/officeart/2005/8/layout/vList2" loCatId="list" qsTypeId="urn:microsoft.com/office/officeart/2005/8/quickstyle/simple5" qsCatId="simple" csTypeId="urn:microsoft.com/office/officeart/2005/8/colors/accent3_4" csCatId="accent3" phldr="1"/>
      <dgm:spPr/>
      <dgm:t>
        <a:bodyPr/>
        <a:lstStyle/>
        <a:p>
          <a:endParaRPr lang="en-US"/>
        </a:p>
      </dgm:t>
    </dgm:pt>
    <dgm:pt modelId="{AB8A1815-52F3-4CC7-9735-7F711D86602E}">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Surface water treatment (Potable) </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1D593759-5067-41FD-8960-B0548ED9EB94}" type="parTrans" cxnId="{44678B5A-354F-4185-A787-F70BA43ED717}">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C69910E1-8A92-4F67-AEC2-856BB848B0BF}" type="sibTrans" cxnId="{44678B5A-354F-4185-A787-F70BA43ED717}">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95EF02E0-874A-4FF6-AA7B-F8197B90B510}">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Demineralization </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1E3CB99C-E9A9-4B27-AEA1-AF262941E117}" type="parTrans" cxnId="{22F71FDE-83CD-48EE-BE53-501DE69E2C4D}">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3762957D-01A2-486B-BED4-8EE11D779038}" type="sibTrans" cxnId="{22F71FDE-83CD-48EE-BE53-501DE69E2C4D}">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091EA81B-C151-4A56-BFF9-92660740D1C8}">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Desalination unit</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2D58B855-871B-4FA8-B66A-058CD47D0178}" type="parTrans" cxnId="{938B5312-EF51-4B96-86A1-66E0E0F9F728}">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DDC48C0B-B1C0-416E-8A70-366DBE8895FB}" type="sibTrans" cxnId="{938B5312-EF51-4B96-86A1-66E0E0F9F728}">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14A5E549-610E-4BB2-80B0-80F3EEAE0AFE}">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Municipal waste water treatment </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C6349995-4AF4-4621-AF15-9100D68F35C8}" type="parTrans" cxnId="{7D619C25-6D72-48B8-B576-3521E7E002F4}">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551BC133-5C5A-4EAE-908D-ED25B4DCFDCF}" type="sibTrans" cxnId="{7D619C25-6D72-48B8-B576-3521E7E002F4}">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37F63177-EFAD-480C-B09D-DA1B040FE76F}">
      <dgm:prSet custT="1"/>
      <dgm:spPr/>
      <dgm:t>
        <a:bodyPr/>
        <a:lstStyle/>
        <a:p>
          <a:pPr rtl="0"/>
          <a:r>
            <a:rPr lang="en-US" sz="1600" b="1" cap="none" spc="50" dirty="0" smtClean="0">
              <a:ln w="0"/>
              <a:solidFill>
                <a:schemeClr val="bg2"/>
              </a:solidFill>
              <a:effectLst>
                <a:innerShdw blurRad="63500" dist="50800" dir="13500000">
                  <a:srgbClr val="000000">
                    <a:alpha val="50000"/>
                  </a:srgbClr>
                </a:innerShdw>
              </a:effectLst>
              <a:latin typeface="+mn-lt"/>
            </a:rPr>
            <a:t>Industrial waste water treatment  </a:t>
          </a:r>
          <a:endParaRPr lang="en-US" sz="1600" b="1" cap="none" spc="50" dirty="0">
            <a:ln w="0"/>
            <a:solidFill>
              <a:schemeClr val="bg2"/>
            </a:solidFill>
            <a:effectLst>
              <a:innerShdw blurRad="63500" dist="50800" dir="13500000">
                <a:srgbClr val="000000">
                  <a:alpha val="50000"/>
                </a:srgbClr>
              </a:innerShdw>
            </a:effectLst>
            <a:latin typeface="+mn-lt"/>
          </a:endParaRPr>
        </a:p>
      </dgm:t>
    </dgm:pt>
    <dgm:pt modelId="{E8ECB1BF-E171-437D-BFD9-CF9F6517720F}" type="parTrans" cxnId="{91A9FE1E-B3D5-4B28-9B18-0D65D3327F20}">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F4D79B39-F60B-436A-99F1-402DFC061695}" type="sibTrans" cxnId="{91A9FE1E-B3D5-4B28-9B18-0D65D3327F20}">
      <dgm:prSet/>
      <dgm:spPr/>
      <dgm:t>
        <a:bodyPr/>
        <a:lstStyle/>
        <a:p>
          <a:endParaRPr lang="en-US" sz="1800" b="1" cap="none" spc="50">
            <a:ln w="0"/>
            <a:solidFill>
              <a:schemeClr val="bg2"/>
            </a:solidFill>
            <a:effectLst>
              <a:innerShdw blurRad="63500" dist="50800" dir="13500000">
                <a:srgbClr val="000000">
                  <a:alpha val="50000"/>
                </a:srgbClr>
              </a:innerShdw>
            </a:effectLst>
            <a:latin typeface="+mn-lt"/>
          </a:endParaRPr>
        </a:p>
      </dgm:t>
    </dgm:pt>
    <dgm:pt modelId="{BBFD5DAE-60BD-42D5-AD3D-AE0A8E07A31A}" type="pres">
      <dgm:prSet presAssocID="{99D63533-D695-42C1-A14F-CF833F4793B0}" presName="linear" presStyleCnt="0">
        <dgm:presLayoutVars>
          <dgm:animLvl val="lvl"/>
          <dgm:resizeHandles val="exact"/>
        </dgm:presLayoutVars>
      </dgm:prSet>
      <dgm:spPr/>
      <dgm:t>
        <a:bodyPr/>
        <a:lstStyle/>
        <a:p>
          <a:endParaRPr lang="en-US"/>
        </a:p>
      </dgm:t>
    </dgm:pt>
    <dgm:pt modelId="{9BE5C983-1481-46C6-9BF7-A3240AA0678D}" type="pres">
      <dgm:prSet presAssocID="{AB8A1815-52F3-4CC7-9735-7F711D86602E}" presName="parentText" presStyleLbl="node1" presStyleIdx="0" presStyleCnt="5">
        <dgm:presLayoutVars>
          <dgm:chMax val="0"/>
          <dgm:bulletEnabled val="1"/>
        </dgm:presLayoutVars>
      </dgm:prSet>
      <dgm:spPr/>
      <dgm:t>
        <a:bodyPr/>
        <a:lstStyle/>
        <a:p>
          <a:endParaRPr lang="en-US"/>
        </a:p>
      </dgm:t>
    </dgm:pt>
    <dgm:pt modelId="{540AE79D-CA0A-4F90-839D-BED67AE0008F}" type="pres">
      <dgm:prSet presAssocID="{C69910E1-8A92-4F67-AEC2-856BB848B0BF}" presName="spacer" presStyleCnt="0"/>
      <dgm:spPr/>
      <dgm:t>
        <a:bodyPr/>
        <a:lstStyle/>
        <a:p>
          <a:endParaRPr lang="en-US"/>
        </a:p>
      </dgm:t>
    </dgm:pt>
    <dgm:pt modelId="{A18EA292-4201-4264-95AD-9D5FB477D5B4}" type="pres">
      <dgm:prSet presAssocID="{95EF02E0-874A-4FF6-AA7B-F8197B90B510}" presName="parentText" presStyleLbl="node1" presStyleIdx="1" presStyleCnt="5">
        <dgm:presLayoutVars>
          <dgm:chMax val="0"/>
          <dgm:bulletEnabled val="1"/>
        </dgm:presLayoutVars>
      </dgm:prSet>
      <dgm:spPr/>
      <dgm:t>
        <a:bodyPr/>
        <a:lstStyle/>
        <a:p>
          <a:endParaRPr lang="en-US"/>
        </a:p>
      </dgm:t>
    </dgm:pt>
    <dgm:pt modelId="{8A195F6D-1D58-46F4-80AA-EDE27702FABB}" type="pres">
      <dgm:prSet presAssocID="{3762957D-01A2-486B-BED4-8EE11D779038}" presName="spacer" presStyleCnt="0"/>
      <dgm:spPr/>
      <dgm:t>
        <a:bodyPr/>
        <a:lstStyle/>
        <a:p>
          <a:endParaRPr lang="en-US"/>
        </a:p>
      </dgm:t>
    </dgm:pt>
    <dgm:pt modelId="{759D5CAD-D2DF-46F7-B2D3-593D9DC2D270}" type="pres">
      <dgm:prSet presAssocID="{091EA81B-C151-4A56-BFF9-92660740D1C8}" presName="parentText" presStyleLbl="node1" presStyleIdx="2" presStyleCnt="5">
        <dgm:presLayoutVars>
          <dgm:chMax val="0"/>
          <dgm:bulletEnabled val="1"/>
        </dgm:presLayoutVars>
      </dgm:prSet>
      <dgm:spPr/>
      <dgm:t>
        <a:bodyPr/>
        <a:lstStyle/>
        <a:p>
          <a:endParaRPr lang="en-US"/>
        </a:p>
      </dgm:t>
    </dgm:pt>
    <dgm:pt modelId="{5FFDE1D9-6A69-4BCF-B9FC-221F4CD2D6AB}" type="pres">
      <dgm:prSet presAssocID="{DDC48C0B-B1C0-416E-8A70-366DBE8895FB}" presName="spacer" presStyleCnt="0"/>
      <dgm:spPr/>
      <dgm:t>
        <a:bodyPr/>
        <a:lstStyle/>
        <a:p>
          <a:endParaRPr lang="en-US"/>
        </a:p>
      </dgm:t>
    </dgm:pt>
    <dgm:pt modelId="{D32E165C-5424-4478-B5B4-47BFC8D45249}" type="pres">
      <dgm:prSet presAssocID="{14A5E549-610E-4BB2-80B0-80F3EEAE0AFE}" presName="parentText" presStyleLbl="node1" presStyleIdx="3" presStyleCnt="5" custLinFactNeighborY="-15287">
        <dgm:presLayoutVars>
          <dgm:chMax val="0"/>
          <dgm:bulletEnabled val="1"/>
        </dgm:presLayoutVars>
      </dgm:prSet>
      <dgm:spPr/>
      <dgm:t>
        <a:bodyPr/>
        <a:lstStyle/>
        <a:p>
          <a:endParaRPr lang="en-US"/>
        </a:p>
      </dgm:t>
    </dgm:pt>
    <dgm:pt modelId="{094E392B-9B6C-4BE0-BFAB-8463BB803877}" type="pres">
      <dgm:prSet presAssocID="{551BC133-5C5A-4EAE-908D-ED25B4DCFDCF}" presName="spacer" presStyleCnt="0"/>
      <dgm:spPr/>
      <dgm:t>
        <a:bodyPr/>
        <a:lstStyle/>
        <a:p>
          <a:endParaRPr lang="en-US"/>
        </a:p>
      </dgm:t>
    </dgm:pt>
    <dgm:pt modelId="{91CAA72A-D259-4F7A-B399-FAE6886BC00B}" type="pres">
      <dgm:prSet presAssocID="{37F63177-EFAD-480C-B09D-DA1B040FE76F}" presName="parentText" presStyleLbl="node1" presStyleIdx="4" presStyleCnt="5" custLinFactNeighborY="-25795">
        <dgm:presLayoutVars>
          <dgm:chMax val="0"/>
          <dgm:bulletEnabled val="1"/>
        </dgm:presLayoutVars>
      </dgm:prSet>
      <dgm:spPr/>
      <dgm:t>
        <a:bodyPr/>
        <a:lstStyle/>
        <a:p>
          <a:endParaRPr lang="en-US"/>
        </a:p>
      </dgm:t>
    </dgm:pt>
  </dgm:ptLst>
  <dgm:cxnLst>
    <dgm:cxn modelId="{7D619C25-6D72-48B8-B576-3521E7E002F4}" srcId="{99D63533-D695-42C1-A14F-CF833F4793B0}" destId="{14A5E549-610E-4BB2-80B0-80F3EEAE0AFE}" srcOrd="3" destOrd="0" parTransId="{C6349995-4AF4-4621-AF15-9100D68F35C8}" sibTransId="{551BC133-5C5A-4EAE-908D-ED25B4DCFDCF}"/>
    <dgm:cxn modelId="{01E91508-2169-48A4-9D06-8C84B36A6D78}" type="presOf" srcId="{99D63533-D695-42C1-A14F-CF833F4793B0}" destId="{BBFD5DAE-60BD-42D5-AD3D-AE0A8E07A31A}" srcOrd="0" destOrd="0" presId="urn:microsoft.com/office/officeart/2005/8/layout/vList2"/>
    <dgm:cxn modelId="{3BBED3D3-1926-4AAB-B343-BF7A64ADD291}" type="presOf" srcId="{95EF02E0-874A-4FF6-AA7B-F8197B90B510}" destId="{A18EA292-4201-4264-95AD-9D5FB477D5B4}" srcOrd="0" destOrd="0" presId="urn:microsoft.com/office/officeart/2005/8/layout/vList2"/>
    <dgm:cxn modelId="{58F11D02-1C22-4B58-A875-075807AE3CA1}" type="presOf" srcId="{AB8A1815-52F3-4CC7-9735-7F711D86602E}" destId="{9BE5C983-1481-46C6-9BF7-A3240AA0678D}" srcOrd="0" destOrd="0" presId="urn:microsoft.com/office/officeart/2005/8/layout/vList2"/>
    <dgm:cxn modelId="{938B5312-EF51-4B96-86A1-66E0E0F9F728}" srcId="{99D63533-D695-42C1-A14F-CF833F4793B0}" destId="{091EA81B-C151-4A56-BFF9-92660740D1C8}" srcOrd="2" destOrd="0" parTransId="{2D58B855-871B-4FA8-B66A-058CD47D0178}" sibTransId="{DDC48C0B-B1C0-416E-8A70-366DBE8895FB}"/>
    <dgm:cxn modelId="{DFFF83A1-6A10-40B3-9F44-BCD84864C872}" type="presOf" srcId="{091EA81B-C151-4A56-BFF9-92660740D1C8}" destId="{759D5CAD-D2DF-46F7-B2D3-593D9DC2D270}" srcOrd="0" destOrd="0" presId="urn:microsoft.com/office/officeart/2005/8/layout/vList2"/>
    <dgm:cxn modelId="{7046156A-CBF0-4E7E-95FB-24BF10626125}" type="presOf" srcId="{14A5E549-610E-4BB2-80B0-80F3EEAE0AFE}" destId="{D32E165C-5424-4478-B5B4-47BFC8D45249}" srcOrd="0" destOrd="0" presId="urn:microsoft.com/office/officeart/2005/8/layout/vList2"/>
    <dgm:cxn modelId="{22F71FDE-83CD-48EE-BE53-501DE69E2C4D}" srcId="{99D63533-D695-42C1-A14F-CF833F4793B0}" destId="{95EF02E0-874A-4FF6-AA7B-F8197B90B510}" srcOrd="1" destOrd="0" parTransId="{1E3CB99C-E9A9-4B27-AEA1-AF262941E117}" sibTransId="{3762957D-01A2-486B-BED4-8EE11D779038}"/>
    <dgm:cxn modelId="{44678B5A-354F-4185-A787-F70BA43ED717}" srcId="{99D63533-D695-42C1-A14F-CF833F4793B0}" destId="{AB8A1815-52F3-4CC7-9735-7F711D86602E}" srcOrd="0" destOrd="0" parTransId="{1D593759-5067-41FD-8960-B0548ED9EB94}" sibTransId="{C69910E1-8A92-4F67-AEC2-856BB848B0BF}"/>
    <dgm:cxn modelId="{F3F71F13-D3A2-4E6D-866F-32C7BEE94AD0}" type="presOf" srcId="{37F63177-EFAD-480C-B09D-DA1B040FE76F}" destId="{91CAA72A-D259-4F7A-B399-FAE6886BC00B}" srcOrd="0" destOrd="0" presId="urn:microsoft.com/office/officeart/2005/8/layout/vList2"/>
    <dgm:cxn modelId="{91A9FE1E-B3D5-4B28-9B18-0D65D3327F20}" srcId="{99D63533-D695-42C1-A14F-CF833F4793B0}" destId="{37F63177-EFAD-480C-B09D-DA1B040FE76F}" srcOrd="4" destOrd="0" parTransId="{E8ECB1BF-E171-437D-BFD9-CF9F6517720F}" sibTransId="{F4D79B39-F60B-436A-99F1-402DFC061695}"/>
    <dgm:cxn modelId="{3FD58A0D-E27E-4651-8438-83A8F6265A10}" type="presParOf" srcId="{BBFD5DAE-60BD-42D5-AD3D-AE0A8E07A31A}" destId="{9BE5C983-1481-46C6-9BF7-A3240AA0678D}" srcOrd="0" destOrd="0" presId="urn:microsoft.com/office/officeart/2005/8/layout/vList2"/>
    <dgm:cxn modelId="{757AF942-1933-46C8-8AC7-05D5BA8E4703}" type="presParOf" srcId="{BBFD5DAE-60BD-42D5-AD3D-AE0A8E07A31A}" destId="{540AE79D-CA0A-4F90-839D-BED67AE0008F}" srcOrd="1" destOrd="0" presId="urn:microsoft.com/office/officeart/2005/8/layout/vList2"/>
    <dgm:cxn modelId="{1D8AC473-19A3-4F16-A43F-56406DD0FF87}" type="presParOf" srcId="{BBFD5DAE-60BD-42D5-AD3D-AE0A8E07A31A}" destId="{A18EA292-4201-4264-95AD-9D5FB477D5B4}" srcOrd="2" destOrd="0" presId="urn:microsoft.com/office/officeart/2005/8/layout/vList2"/>
    <dgm:cxn modelId="{EDA90577-718D-4EB1-BCDD-726A905A87E9}" type="presParOf" srcId="{BBFD5DAE-60BD-42D5-AD3D-AE0A8E07A31A}" destId="{8A195F6D-1D58-46F4-80AA-EDE27702FABB}" srcOrd="3" destOrd="0" presId="urn:microsoft.com/office/officeart/2005/8/layout/vList2"/>
    <dgm:cxn modelId="{807ACCBC-E749-4968-BF82-B52FD75889CC}" type="presParOf" srcId="{BBFD5DAE-60BD-42D5-AD3D-AE0A8E07A31A}" destId="{759D5CAD-D2DF-46F7-B2D3-593D9DC2D270}" srcOrd="4" destOrd="0" presId="urn:microsoft.com/office/officeart/2005/8/layout/vList2"/>
    <dgm:cxn modelId="{851B7F57-4737-48F9-BD3E-F53A6D1637C7}" type="presParOf" srcId="{BBFD5DAE-60BD-42D5-AD3D-AE0A8E07A31A}" destId="{5FFDE1D9-6A69-4BCF-B9FC-221F4CD2D6AB}" srcOrd="5" destOrd="0" presId="urn:microsoft.com/office/officeart/2005/8/layout/vList2"/>
    <dgm:cxn modelId="{3BC4669B-5156-4A46-8121-D23377FFF538}" type="presParOf" srcId="{BBFD5DAE-60BD-42D5-AD3D-AE0A8E07A31A}" destId="{D32E165C-5424-4478-B5B4-47BFC8D45249}" srcOrd="6" destOrd="0" presId="urn:microsoft.com/office/officeart/2005/8/layout/vList2"/>
    <dgm:cxn modelId="{F2551E7E-7FAD-4309-BC5D-F9218CDB3316}" type="presParOf" srcId="{BBFD5DAE-60BD-42D5-AD3D-AE0A8E07A31A}" destId="{094E392B-9B6C-4BE0-BFAB-8463BB803877}" srcOrd="7" destOrd="0" presId="urn:microsoft.com/office/officeart/2005/8/layout/vList2"/>
    <dgm:cxn modelId="{13E58124-B13E-4F36-A3CB-02E329E4E828}" type="presParOf" srcId="{BBFD5DAE-60BD-42D5-AD3D-AE0A8E07A31A}" destId="{91CAA72A-D259-4F7A-B399-FAE6886BC00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FBF0140-2F34-413D-A3AE-8F337060920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D4AD4D5-BEC8-48B4-BC06-5E0AC46FD162}">
      <dgm:prSet phldrT="[Text]" custT="1">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sz="1600" dirty="0" smtClean="0">
              <a:solidFill>
                <a:schemeClr val="accent1"/>
              </a:solidFill>
            </a:rPr>
            <a:t>HSE Recordables </a:t>
          </a:r>
          <a:endParaRPr lang="en-US" sz="1600" dirty="0">
            <a:solidFill>
              <a:schemeClr val="accent1"/>
            </a:solidFill>
          </a:endParaRPr>
        </a:p>
      </dgm:t>
    </dgm:pt>
    <dgm:pt modelId="{821645FA-0564-42F1-BDBB-CFC977CA8D2F}" type="parTrans" cxnId="{6230A62A-C8E7-4864-9833-833357B3CBC1}">
      <dgm:prSet/>
      <dgm:spPr/>
      <dgm:t>
        <a:bodyPr/>
        <a:lstStyle/>
        <a:p>
          <a:endParaRPr lang="en-US" sz="1800">
            <a:solidFill>
              <a:schemeClr val="accent1"/>
            </a:solidFill>
          </a:endParaRPr>
        </a:p>
      </dgm:t>
    </dgm:pt>
    <dgm:pt modelId="{7D38F8FB-AE51-4B31-890B-0F51040DD9A3}" type="sibTrans" cxnId="{6230A62A-C8E7-4864-9833-833357B3CBC1}">
      <dgm:prSet/>
      <dgm:spPr/>
      <dgm:t>
        <a:bodyPr/>
        <a:lstStyle/>
        <a:p>
          <a:endParaRPr lang="en-US" sz="1800">
            <a:solidFill>
              <a:schemeClr val="accent1"/>
            </a:solidFill>
          </a:endParaRPr>
        </a:p>
      </dgm:t>
    </dgm:pt>
    <dgm:pt modelId="{F226C2CC-587F-4B75-B238-C933713E907B}">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200" dirty="0" smtClean="0">
              <a:solidFill>
                <a:schemeClr val="bg1"/>
              </a:solidFill>
            </a:rPr>
            <a:t>Lost-time due to Injury (LTI) Frequency Rate</a:t>
          </a:r>
          <a:endParaRPr lang="en-US" sz="1200" dirty="0">
            <a:solidFill>
              <a:schemeClr val="bg1"/>
            </a:solidFill>
          </a:endParaRPr>
        </a:p>
      </dgm:t>
    </dgm:pt>
    <dgm:pt modelId="{6C7E18B7-3CD8-4C8D-9593-14656F87523F}" type="parTrans" cxnId="{9B7F098E-7B32-4A2D-9BDC-13F2B242177B}">
      <dgm:prSet/>
      <dgm:spPr/>
      <dgm:t>
        <a:bodyPr/>
        <a:lstStyle/>
        <a:p>
          <a:endParaRPr lang="en-US" sz="1800">
            <a:solidFill>
              <a:schemeClr val="accent1"/>
            </a:solidFill>
          </a:endParaRPr>
        </a:p>
      </dgm:t>
    </dgm:pt>
    <dgm:pt modelId="{6CBC9163-9B7B-4CA7-946C-98BCDC860FB0}" type="sibTrans" cxnId="{9B7F098E-7B32-4A2D-9BDC-13F2B242177B}">
      <dgm:prSet/>
      <dgm:spPr/>
      <dgm:t>
        <a:bodyPr/>
        <a:lstStyle/>
        <a:p>
          <a:endParaRPr lang="en-US" sz="1800">
            <a:solidFill>
              <a:schemeClr val="accent1"/>
            </a:solidFill>
          </a:endParaRPr>
        </a:p>
      </dgm:t>
    </dgm:pt>
    <dgm:pt modelId="{373343D9-72FA-49C5-B4D6-7DFCFDD7CA0A}">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200" dirty="0" smtClean="0">
              <a:solidFill>
                <a:schemeClr val="bg1"/>
              </a:solidFill>
            </a:rPr>
            <a:t>Medical Treatment Incident (MTI) Frequency Rate</a:t>
          </a:r>
          <a:endParaRPr lang="en-US" sz="1200" dirty="0">
            <a:solidFill>
              <a:schemeClr val="bg1"/>
            </a:solidFill>
          </a:endParaRPr>
        </a:p>
      </dgm:t>
    </dgm:pt>
    <dgm:pt modelId="{A66F2F82-46D3-487F-B782-4B4E87417D51}" type="parTrans" cxnId="{3A57C5B0-0919-4621-B1E4-3FCA6190CA64}">
      <dgm:prSet/>
      <dgm:spPr/>
      <dgm:t>
        <a:bodyPr/>
        <a:lstStyle/>
        <a:p>
          <a:endParaRPr lang="en-US" sz="1800">
            <a:solidFill>
              <a:schemeClr val="accent1"/>
            </a:solidFill>
          </a:endParaRPr>
        </a:p>
      </dgm:t>
    </dgm:pt>
    <dgm:pt modelId="{D95C3D63-EE34-43E0-A680-D49B8ACD3C8B}" type="sibTrans" cxnId="{3A57C5B0-0919-4621-B1E4-3FCA6190CA64}">
      <dgm:prSet/>
      <dgm:spPr/>
      <dgm:t>
        <a:bodyPr/>
        <a:lstStyle/>
        <a:p>
          <a:endParaRPr lang="en-US" sz="1800">
            <a:solidFill>
              <a:schemeClr val="accent1"/>
            </a:solidFill>
          </a:endParaRPr>
        </a:p>
      </dgm:t>
    </dgm:pt>
    <dgm:pt modelId="{97FB2B6C-DCCD-46F8-A63A-97004C050B2C}">
      <dgm:prSet phldrT="[Text]" custT="1">
        <dgm:style>
          <a:lnRef idx="2">
            <a:schemeClr val="accent3">
              <a:shade val="50000"/>
            </a:schemeClr>
          </a:lnRef>
          <a:fillRef idx="1">
            <a:schemeClr val="accent3"/>
          </a:fillRef>
          <a:effectRef idx="0">
            <a:schemeClr val="accent3"/>
          </a:effectRef>
          <a:fontRef idx="minor">
            <a:schemeClr val="lt1"/>
          </a:fontRef>
        </dgm:style>
      </dgm:prSet>
      <dgm:spPr>
        <a:solidFill>
          <a:schemeClr val="tx1">
            <a:lumMod val="20000"/>
            <a:lumOff val="80000"/>
          </a:schemeClr>
        </a:solidFill>
      </dgm:spPr>
      <dgm:t>
        <a:bodyPr/>
        <a:lstStyle/>
        <a:p>
          <a:r>
            <a:rPr lang="en-US" sz="1600" dirty="0" smtClean="0">
              <a:solidFill>
                <a:schemeClr val="accent1"/>
              </a:solidFill>
            </a:rPr>
            <a:t>Management Commitment</a:t>
          </a:r>
          <a:endParaRPr lang="en-US" sz="1600" dirty="0">
            <a:solidFill>
              <a:schemeClr val="accent1"/>
            </a:solidFill>
          </a:endParaRPr>
        </a:p>
      </dgm:t>
    </dgm:pt>
    <dgm:pt modelId="{72B31490-C1C3-49D9-9516-9A32373E849F}" type="parTrans" cxnId="{86ADEA90-8742-46D2-BABE-3D797473F401}">
      <dgm:prSet/>
      <dgm:spPr/>
      <dgm:t>
        <a:bodyPr/>
        <a:lstStyle/>
        <a:p>
          <a:endParaRPr lang="en-US" sz="1800">
            <a:solidFill>
              <a:schemeClr val="accent1"/>
            </a:solidFill>
          </a:endParaRPr>
        </a:p>
      </dgm:t>
    </dgm:pt>
    <dgm:pt modelId="{0DEB0181-E75F-4E26-9EB3-400F9447F8E1}" type="sibTrans" cxnId="{86ADEA90-8742-46D2-BABE-3D797473F401}">
      <dgm:prSet/>
      <dgm:spPr/>
      <dgm:t>
        <a:bodyPr/>
        <a:lstStyle/>
        <a:p>
          <a:endParaRPr lang="en-US" sz="1800">
            <a:solidFill>
              <a:schemeClr val="accent1"/>
            </a:solidFill>
          </a:endParaRPr>
        </a:p>
      </dgm:t>
    </dgm:pt>
    <dgm:pt modelId="{F5184649-61FE-4898-A91E-BBE4F35C82F6}">
      <dgm:prSet phldrT="[Text]" custT="1"/>
      <dgm:spPr>
        <a:solidFill>
          <a:schemeClr val="tx1">
            <a:lumMod val="20000"/>
            <a:lumOff val="80000"/>
            <a:alpha val="90000"/>
          </a:schemeClr>
        </a:solidFill>
      </dgm:spPr>
      <dgm:t>
        <a:bodyPr/>
        <a:lstStyle/>
        <a:p>
          <a:r>
            <a:rPr lang="en-US" sz="1200" dirty="0" smtClean="0">
              <a:solidFill>
                <a:schemeClr val="bg1"/>
              </a:solidFill>
            </a:rPr>
            <a:t>Management Team participation in Tool-Box Talks</a:t>
          </a:r>
          <a:endParaRPr lang="en-US" sz="1200" dirty="0">
            <a:solidFill>
              <a:schemeClr val="bg1"/>
            </a:solidFill>
          </a:endParaRPr>
        </a:p>
      </dgm:t>
    </dgm:pt>
    <dgm:pt modelId="{E9DBD5B5-3201-4B67-B331-3BD7685A7CFD}" type="parTrans" cxnId="{C44BD2C5-107C-4A74-8E44-E48056AF0109}">
      <dgm:prSet/>
      <dgm:spPr/>
      <dgm:t>
        <a:bodyPr/>
        <a:lstStyle/>
        <a:p>
          <a:endParaRPr lang="en-US" sz="1800">
            <a:solidFill>
              <a:schemeClr val="accent1"/>
            </a:solidFill>
          </a:endParaRPr>
        </a:p>
      </dgm:t>
    </dgm:pt>
    <dgm:pt modelId="{ECC75CB6-47F4-4E5C-B7FA-436C685630BE}" type="sibTrans" cxnId="{C44BD2C5-107C-4A74-8E44-E48056AF0109}">
      <dgm:prSet/>
      <dgm:spPr/>
      <dgm:t>
        <a:bodyPr/>
        <a:lstStyle/>
        <a:p>
          <a:endParaRPr lang="en-US" sz="1800">
            <a:solidFill>
              <a:schemeClr val="accent1"/>
            </a:solidFill>
          </a:endParaRPr>
        </a:p>
      </dgm:t>
    </dgm:pt>
    <dgm:pt modelId="{30D784C3-28BE-47D5-B6D5-26B54EF81530}">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200" dirty="0" smtClean="0">
              <a:solidFill>
                <a:schemeClr val="bg1"/>
              </a:solidFill>
            </a:rPr>
            <a:t>First Aid (FA) Frequency Rate</a:t>
          </a:r>
          <a:endParaRPr lang="en-US" sz="1200" dirty="0">
            <a:solidFill>
              <a:schemeClr val="bg1"/>
            </a:solidFill>
          </a:endParaRPr>
        </a:p>
      </dgm:t>
    </dgm:pt>
    <dgm:pt modelId="{AB32F4A2-8C13-4B25-81C0-657A5F5EECEF}" type="parTrans" cxnId="{CF4626F0-3B98-4AEF-8202-FB30D0070337}">
      <dgm:prSet/>
      <dgm:spPr/>
      <dgm:t>
        <a:bodyPr/>
        <a:lstStyle/>
        <a:p>
          <a:endParaRPr lang="en-US" sz="1800">
            <a:solidFill>
              <a:schemeClr val="accent1"/>
            </a:solidFill>
          </a:endParaRPr>
        </a:p>
      </dgm:t>
    </dgm:pt>
    <dgm:pt modelId="{DD8C2703-CDF9-4C2F-AFB7-62EC887D7667}" type="sibTrans" cxnId="{CF4626F0-3B98-4AEF-8202-FB30D0070337}">
      <dgm:prSet/>
      <dgm:spPr/>
      <dgm:t>
        <a:bodyPr/>
        <a:lstStyle/>
        <a:p>
          <a:endParaRPr lang="en-US" sz="1800">
            <a:solidFill>
              <a:schemeClr val="accent1"/>
            </a:solidFill>
          </a:endParaRPr>
        </a:p>
      </dgm:t>
    </dgm:pt>
    <dgm:pt modelId="{D77E8C6B-EA64-45C0-BBAE-9AFBD4A6540D}">
      <dgm:prSet phldrT="[Text]" custT="1"/>
      <dgm:spPr>
        <a:solidFill>
          <a:schemeClr val="tx1">
            <a:lumMod val="20000"/>
            <a:lumOff val="80000"/>
            <a:alpha val="90000"/>
          </a:schemeClr>
        </a:solidFill>
      </dgm:spPr>
      <dgm:t>
        <a:bodyPr/>
        <a:lstStyle/>
        <a:p>
          <a:r>
            <a:rPr lang="en-US" sz="1200" dirty="0" smtClean="0">
              <a:solidFill>
                <a:schemeClr val="bg1"/>
              </a:solidFill>
            </a:rPr>
            <a:t>Management Team involvement in HSE Trainings</a:t>
          </a:r>
          <a:endParaRPr lang="en-US" sz="1200" dirty="0">
            <a:solidFill>
              <a:schemeClr val="bg1"/>
            </a:solidFill>
          </a:endParaRPr>
        </a:p>
      </dgm:t>
    </dgm:pt>
    <dgm:pt modelId="{8429192F-680D-44D8-B415-210EFC8DE5F1}" type="parTrans" cxnId="{61C1761A-88CF-481F-ACF7-CD276820C14A}">
      <dgm:prSet/>
      <dgm:spPr/>
      <dgm:t>
        <a:bodyPr/>
        <a:lstStyle/>
        <a:p>
          <a:endParaRPr lang="en-US" sz="1800">
            <a:solidFill>
              <a:schemeClr val="accent1"/>
            </a:solidFill>
          </a:endParaRPr>
        </a:p>
      </dgm:t>
    </dgm:pt>
    <dgm:pt modelId="{BBE30E09-4CED-4AF9-80D2-277C79C5AA87}" type="sibTrans" cxnId="{61C1761A-88CF-481F-ACF7-CD276820C14A}">
      <dgm:prSet/>
      <dgm:spPr/>
      <dgm:t>
        <a:bodyPr/>
        <a:lstStyle/>
        <a:p>
          <a:endParaRPr lang="en-US" sz="1800">
            <a:solidFill>
              <a:schemeClr val="accent1"/>
            </a:solidFill>
          </a:endParaRPr>
        </a:p>
      </dgm:t>
    </dgm:pt>
    <dgm:pt modelId="{9E604EA0-436B-4298-A725-00CD992BB67F}">
      <dgm:prSet phldrT="[Text]" custT="1"/>
      <dgm:spPr>
        <a:solidFill>
          <a:schemeClr val="tx1">
            <a:lumMod val="20000"/>
            <a:lumOff val="80000"/>
            <a:alpha val="90000"/>
          </a:schemeClr>
        </a:solidFill>
      </dgm:spPr>
      <dgm:t>
        <a:bodyPr/>
        <a:lstStyle/>
        <a:p>
          <a:r>
            <a:rPr lang="en-US" sz="1200" dirty="0" smtClean="0">
              <a:solidFill>
                <a:schemeClr val="bg1"/>
              </a:solidFill>
            </a:rPr>
            <a:t>HSE Training Man-days</a:t>
          </a:r>
          <a:endParaRPr lang="en-US" sz="1200" dirty="0">
            <a:solidFill>
              <a:schemeClr val="bg1"/>
            </a:solidFill>
          </a:endParaRPr>
        </a:p>
      </dgm:t>
    </dgm:pt>
    <dgm:pt modelId="{75A88327-59FC-47EC-875E-C1CD84119DAF}" type="parTrans" cxnId="{D5E57E5F-00AC-49C3-9636-62695027A7F7}">
      <dgm:prSet/>
      <dgm:spPr/>
      <dgm:t>
        <a:bodyPr/>
        <a:lstStyle/>
        <a:p>
          <a:endParaRPr lang="en-US" sz="1800">
            <a:solidFill>
              <a:schemeClr val="accent1"/>
            </a:solidFill>
          </a:endParaRPr>
        </a:p>
      </dgm:t>
    </dgm:pt>
    <dgm:pt modelId="{88F33E9F-FF61-4F66-B477-8B60AA35C842}" type="sibTrans" cxnId="{D5E57E5F-00AC-49C3-9636-62695027A7F7}">
      <dgm:prSet/>
      <dgm:spPr/>
      <dgm:t>
        <a:bodyPr/>
        <a:lstStyle/>
        <a:p>
          <a:endParaRPr lang="en-US" sz="1800">
            <a:solidFill>
              <a:schemeClr val="accent1"/>
            </a:solidFill>
          </a:endParaRPr>
        </a:p>
      </dgm:t>
    </dgm:pt>
    <dgm:pt modelId="{63AD19E3-2CD6-4442-B959-E75525205FFC}">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200" dirty="0" smtClean="0">
              <a:solidFill>
                <a:schemeClr val="bg1"/>
              </a:solidFill>
            </a:rPr>
            <a:t>Environmental Accidents Frequency Rate</a:t>
          </a:r>
          <a:endParaRPr lang="en-US" sz="1200" dirty="0">
            <a:solidFill>
              <a:schemeClr val="bg1"/>
            </a:solidFill>
          </a:endParaRPr>
        </a:p>
      </dgm:t>
    </dgm:pt>
    <dgm:pt modelId="{21D35AF1-892E-4704-8FFD-D9DB8BF8EE59}" type="parTrans" cxnId="{4B7CFFF3-2674-4286-9299-A4C508DBD468}">
      <dgm:prSet/>
      <dgm:spPr/>
      <dgm:t>
        <a:bodyPr/>
        <a:lstStyle/>
        <a:p>
          <a:endParaRPr lang="en-US" sz="1800">
            <a:solidFill>
              <a:schemeClr val="accent1"/>
            </a:solidFill>
          </a:endParaRPr>
        </a:p>
      </dgm:t>
    </dgm:pt>
    <dgm:pt modelId="{D72D7640-6609-4FE1-8DA5-7B23595904A0}" type="sibTrans" cxnId="{4B7CFFF3-2674-4286-9299-A4C508DBD468}">
      <dgm:prSet/>
      <dgm:spPr/>
      <dgm:t>
        <a:bodyPr/>
        <a:lstStyle/>
        <a:p>
          <a:endParaRPr lang="en-US" sz="1800">
            <a:solidFill>
              <a:schemeClr val="accent1"/>
            </a:solidFill>
          </a:endParaRPr>
        </a:p>
      </dgm:t>
    </dgm:pt>
    <dgm:pt modelId="{97E14919-C537-4466-A0E8-EF307448C2A0}">
      <dgm:prSet phldrT="[Text]" custT="1"/>
      <dgm:spPr>
        <a:solidFill>
          <a:schemeClr val="tx1">
            <a:lumMod val="20000"/>
            <a:lumOff val="80000"/>
            <a:alpha val="90000"/>
          </a:schemeClr>
        </a:solidFill>
      </dgm:spPr>
      <dgm:t>
        <a:bodyPr/>
        <a:lstStyle/>
        <a:p>
          <a:r>
            <a:rPr lang="en-US" sz="1200" dirty="0" smtClean="0">
              <a:solidFill>
                <a:schemeClr val="bg1"/>
              </a:solidFill>
            </a:rPr>
            <a:t>HSE Review Meetings</a:t>
          </a:r>
          <a:endParaRPr lang="en-US" sz="1200" dirty="0">
            <a:solidFill>
              <a:schemeClr val="bg1"/>
            </a:solidFill>
          </a:endParaRPr>
        </a:p>
      </dgm:t>
    </dgm:pt>
    <dgm:pt modelId="{8DFBA057-9BA5-4247-A04F-BF666588483D}" type="parTrans" cxnId="{BD118C42-EA55-4C89-9462-5080683244E9}">
      <dgm:prSet/>
      <dgm:spPr/>
      <dgm:t>
        <a:bodyPr/>
        <a:lstStyle/>
        <a:p>
          <a:endParaRPr lang="en-US" sz="1800">
            <a:solidFill>
              <a:schemeClr val="accent1"/>
            </a:solidFill>
          </a:endParaRPr>
        </a:p>
      </dgm:t>
    </dgm:pt>
    <dgm:pt modelId="{96FC37E0-4AE4-464B-9923-2DDB75B2FBA8}" type="sibTrans" cxnId="{BD118C42-EA55-4C89-9462-5080683244E9}">
      <dgm:prSet/>
      <dgm:spPr/>
      <dgm:t>
        <a:bodyPr/>
        <a:lstStyle/>
        <a:p>
          <a:endParaRPr lang="en-US" sz="1800">
            <a:solidFill>
              <a:schemeClr val="accent1"/>
            </a:solidFill>
          </a:endParaRPr>
        </a:p>
      </dgm:t>
    </dgm:pt>
    <dgm:pt modelId="{A3DFD5EC-9A70-4F33-A4BA-7B07683BC2AF}">
      <dgm:prSet phldrT="[Text]" custT="1"/>
      <dgm:spPr>
        <a:solidFill>
          <a:schemeClr val="tx1">
            <a:lumMod val="20000"/>
            <a:lumOff val="80000"/>
            <a:alpha val="90000"/>
          </a:schemeClr>
        </a:solidFill>
      </dgm:spPr>
      <dgm:t>
        <a:bodyPr/>
        <a:lstStyle/>
        <a:p>
          <a:r>
            <a:rPr lang="en-US" sz="1200" dirty="0" smtClean="0">
              <a:solidFill>
                <a:schemeClr val="bg1"/>
              </a:solidFill>
            </a:rPr>
            <a:t>Regulatory Compliances (Occupational Health, Safety, &amp; Environment)</a:t>
          </a:r>
          <a:endParaRPr lang="en-US" sz="1200" dirty="0">
            <a:solidFill>
              <a:schemeClr val="bg1"/>
            </a:solidFill>
          </a:endParaRPr>
        </a:p>
      </dgm:t>
    </dgm:pt>
    <dgm:pt modelId="{80B05518-E1E7-409E-AF1E-B51917A330BD}" type="parTrans" cxnId="{AD2E1B58-C5C5-4301-9937-BD0C263D3475}">
      <dgm:prSet/>
      <dgm:spPr/>
      <dgm:t>
        <a:bodyPr/>
        <a:lstStyle/>
        <a:p>
          <a:endParaRPr lang="en-US" sz="1800">
            <a:solidFill>
              <a:schemeClr val="accent1"/>
            </a:solidFill>
          </a:endParaRPr>
        </a:p>
      </dgm:t>
    </dgm:pt>
    <dgm:pt modelId="{29E13B5D-B5B5-436A-B6EB-A713901EB2C7}" type="sibTrans" cxnId="{AD2E1B58-C5C5-4301-9937-BD0C263D3475}">
      <dgm:prSet/>
      <dgm:spPr/>
      <dgm:t>
        <a:bodyPr/>
        <a:lstStyle/>
        <a:p>
          <a:endParaRPr lang="en-US" sz="1800">
            <a:solidFill>
              <a:schemeClr val="accent1"/>
            </a:solidFill>
          </a:endParaRPr>
        </a:p>
      </dgm:t>
    </dgm:pt>
    <dgm:pt modelId="{E29DE508-C173-46F7-B43B-F71A4E4489AB}">
      <dgm:prSet phldrT="[Text]" custT="1"/>
      <dgm:spPr>
        <a:solidFill>
          <a:schemeClr val="tx1">
            <a:lumMod val="20000"/>
            <a:lumOff val="80000"/>
            <a:alpha val="90000"/>
          </a:schemeClr>
        </a:solidFill>
      </dgm:spPr>
      <dgm:t>
        <a:bodyPr/>
        <a:lstStyle/>
        <a:p>
          <a:r>
            <a:rPr lang="en-US" sz="1200" dirty="0" smtClean="0">
              <a:solidFill>
                <a:schemeClr val="bg1"/>
              </a:solidFill>
            </a:rPr>
            <a:t>Contractor HSE Development Initiatives</a:t>
          </a:r>
          <a:endParaRPr lang="en-US" sz="1200" dirty="0">
            <a:solidFill>
              <a:schemeClr val="bg1"/>
            </a:solidFill>
          </a:endParaRPr>
        </a:p>
      </dgm:t>
    </dgm:pt>
    <dgm:pt modelId="{A457B6A5-BF12-4B40-BCAA-E96304F00F74}" type="parTrans" cxnId="{21D93711-A1D4-4DEF-B935-AE8CAEE73233}">
      <dgm:prSet/>
      <dgm:spPr/>
      <dgm:t>
        <a:bodyPr/>
        <a:lstStyle/>
        <a:p>
          <a:endParaRPr lang="en-US" sz="1800">
            <a:solidFill>
              <a:schemeClr val="accent1"/>
            </a:solidFill>
          </a:endParaRPr>
        </a:p>
      </dgm:t>
    </dgm:pt>
    <dgm:pt modelId="{E5A61B4E-DA42-4332-894D-4C2BDD113424}" type="sibTrans" cxnId="{21D93711-A1D4-4DEF-B935-AE8CAEE73233}">
      <dgm:prSet/>
      <dgm:spPr/>
      <dgm:t>
        <a:bodyPr/>
        <a:lstStyle/>
        <a:p>
          <a:endParaRPr lang="en-US" sz="1800">
            <a:solidFill>
              <a:schemeClr val="accent1"/>
            </a:solidFill>
          </a:endParaRPr>
        </a:p>
      </dgm:t>
    </dgm:pt>
    <dgm:pt modelId="{D5A03858-6AE6-4925-BAB0-0157EEEC68EA}">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200" dirty="0" smtClean="0">
              <a:solidFill>
                <a:schemeClr val="bg1"/>
              </a:solidFill>
            </a:rPr>
            <a:t>Near miss Reporting</a:t>
          </a:r>
          <a:endParaRPr lang="en-US" sz="1200" dirty="0">
            <a:solidFill>
              <a:schemeClr val="bg1"/>
            </a:solidFill>
          </a:endParaRPr>
        </a:p>
      </dgm:t>
    </dgm:pt>
    <dgm:pt modelId="{1D1A499A-F0F8-4AE7-AFBB-0493E16B9C6E}" type="parTrans" cxnId="{AE13170B-92DC-4463-8AED-452328E6E4B5}">
      <dgm:prSet/>
      <dgm:spPr/>
      <dgm:t>
        <a:bodyPr/>
        <a:lstStyle/>
        <a:p>
          <a:endParaRPr lang="en-US" sz="1800">
            <a:solidFill>
              <a:schemeClr val="accent1"/>
            </a:solidFill>
          </a:endParaRPr>
        </a:p>
      </dgm:t>
    </dgm:pt>
    <dgm:pt modelId="{9460089D-B868-4914-82E2-8AC2870C72FC}" type="sibTrans" cxnId="{AE13170B-92DC-4463-8AED-452328E6E4B5}">
      <dgm:prSet/>
      <dgm:spPr/>
      <dgm:t>
        <a:bodyPr/>
        <a:lstStyle/>
        <a:p>
          <a:endParaRPr lang="en-US" sz="1800">
            <a:solidFill>
              <a:schemeClr val="accent1"/>
            </a:solidFill>
          </a:endParaRPr>
        </a:p>
      </dgm:t>
    </dgm:pt>
    <dgm:pt modelId="{EE6E086E-195D-46D2-A591-13DB0DCF68F1}">
      <dgm:prSet phldrT="[Text]" custT="1"/>
      <dgm:spPr>
        <a:solidFill>
          <a:schemeClr val="tx1">
            <a:lumMod val="20000"/>
            <a:lumOff val="80000"/>
            <a:alpha val="90000"/>
          </a:schemeClr>
        </a:solidFill>
      </dgm:spPr>
      <dgm:t>
        <a:bodyPr/>
        <a:lstStyle/>
        <a:p>
          <a:r>
            <a:rPr lang="en-US" sz="1200" dirty="0" smtClean="0">
              <a:solidFill>
                <a:schemeClr val="bg1"/>
              </a:solidFill>
            </a:rPr>
            <a:t>Response and improvement initiatives based on Near miss &amp; Incident Reports</a:t>
          </a:r>
          <a:endParaRPr lang="en-US" sz="1200" dirty="0">
            <a:solidFill>
              <a:schemeClr val="bg1"/>
            </a:solidFill>
          </a:endParaRPr>
        </a:p>
      </dgm:t>
    </dgm:pt>
    <dgm:pt modelId="{ED632441-3156-45ED-8275-A3818D16D704}" type="parTrans" cxnId="{EC0AB344-1F55-4089-82EA-E7AEE42CD181}">
      <dgm:prSet/>
      <dgm:spPr/>
      <dgm:t>
        <a:bodyPr/>
        <a:lstStyle/>
        <a:p>
          <a:endParaRPr lang="en-US" sz="1800">
            <a:solidFill>
              <a:schemeClr val="accent1"/>
            </a:solidFill>
          </a:endParaRPr>
        </a:p>
      </dgm:t>
    </dgm:pt>
    <dgm:pt modelId="{F93A4E7F-937A-4A2F-8C76-EBFABD76BB35}" type="sibTrans" cxnId="{EC0AB344-1F55-4089-82EA-E7AEE42CD181}">
      <dgm:prSet/>
      <dgm:spPr/>
      <dgm:t>
        <a:bodyPr/>
        <a:lstStyle/>
        <a:p>
          <a:endParaRPr lang="en-US" sz="1800">
            <a:solidFill>
              <a:schemeClr val="accent1"/>
            </a:solidFill>
          </a:endParaRPr>
        </a:p>
      </dgm:t>
    </dgm:pt>
    <dgm:pt modelId="{890BF1E4-28AA-4FBD-9396-2583BF368D3B}">
      <dgm:prSet custT="1">
        <dgm:style>
          <a:lnRef idx="2">
            <a:schemeClr val="accent3">
              <a:shade val="50000"/>
            </a:schemeClr>
          </a:lnRef>
          <a:fillRef idx="1">
            <a:schemeClr val="accent3"/>
          </a:fillRef>
          <a:effectRef idx="0">
            <a:schemeClr val="accent3"/>
          </a:effectRef>
          <a:fontRef idx="minor">
            <a:schemeClr val="lt1"/>
          </a:fontRef>
        </dgm:style>
      </dgm:prSet>
      <dgm:spPr>
        <a:solidFill>
          <a:schemeClr val="bg2">
            <a:lumMod val="20000"/>
            <a:lumOff val="80000"/>
          </a:schemeClr>
        </a:solidFill>
      </dgm:spPr>
      <dgm:t>
        <a:bodyPr/>
        <a:lstStyle/>
        <a:p>
          <a:r>
            <a:rPr lang="en-US" sz="1600" dirty="0" smtClean="0">
              <a:solidFill>
                <a:schemeClr val="accent1"/>
              </a:solidFill>
            </a:rPr>
            <a:t>Communication &amp; Training </a:t>
          </a:r>
          <a:endParaRPr lang="en-US" sz="1600" dirty="0">
            <a:solidFill>
              <a:schemeClr val="accent1"/>
            </a:solidFill>
          </a:endParaRPr>
        </a:p>
      </dgm:t>
    </dgm:pt>
    <dgm:pt modelId="{29827AED-016D-4BBE-8DD2-6DBB8470B0C0}" type="parTrans" cxnId="{DF011991-9454-46F7-8AF5-937980C15EE4}">
      <dgm:prSet/>
      <dgm:spPr/>
      <dgm:t>
        <a:bodyPr/>
        <a:lstStyle/>
        <a:p>
          <a:endParaRPr lang="en-US" sz="1800">
            <a:solidFill>
              <a:schemeClr val="accent1"/>
            </a:solidFill>
          </a:endParaRPr>
        </a:p>
      </dgm:t>
    </dgm:pt>
    <dgm:pt modelId="{CE83AA95-D2F2-4869-A175-CFF041257D70}" type="sibTrans" cxnId="{DF011991-9454-46F7-8AF5-937980C15EE4}">
      <dgm:prSet/>
      <dgm:spPr/>
      <dgm:t>
        <a:bodyPr/>
        <a:lstStyle/>
        <a:p>
          <a:endParaRPr lang="en-US" sz="1800">
            <a:solidFill>
              <a:schemeClr val="accent1"/>
            </a:solidFill>
          </a:endParaRPr>
        </a:p>
      </dgm:t>
    </dgm:pt>
    <dgm:pt modelId="{91465EC6-5152-4C5D-B9D3-52D6024EA3CB}">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200" dirty="0" smtClean="0">
              <a:solidFill>
                <a:schemeClr val="bg1"/>
              </a:solidFill>
            </a:rPr>
            <a:t>HSE Audits &amp; Inspections</a:t>
          </a:r>
          <a:endParaRPr lang="en-US" sz="1200" dirty="0">
            <a:solidFill>
              <a:schemeClr val="bg1"/>
            </a:solidFill>
          </a:endParaRPr>
        </a:p>
      </dgm:t>
    </dgm:pt>
    <dgm:pt modelId="{06724005-6EC2-4E4B-AEC4-42041FF8AD4B}" type="parTrans" cxnId="{B48F3C48-BE6B-40FD-93A5-5940DCD65681}">
      <dgm:prSet/>
      <dgm:spPr/>
      <dgm:t>
        <a:bodyPr/>
        <a:lstStyle/>
        <a:p>
          <a:endParaRPr lang="en-US" sz="1800">
            <a:solidFill>
              <a:schemeClr val="accent1"/>
            </a:solidFill>
          </a:endParaRPr>
        </a:p>
      </dgm:t>
    </dgm:pt>
    <dgm:pt modelId="{E52F7AC9-3F41-47A6-8908-456943AAE46A}" type="sibTrans" cxnId="{B48F3C48-BE6B-40FD-93A5-5940DCD65681}">
      <dgm:prSet/>
      <dgm:spPr/>
      <dgm:t>
        <a:bodyPr/>
        <a:lstStyle/>
        <a:p>
          <a:endParaRPr lang="en-US" sz="1800">
            <a:solidFill>
              <a:schemeClr val="accent1"/>
            </a:solidFill>
          </a:endParaRPr>
        </a:p>
      </dgm:t>
    </dgm:pt>
    <dgm:pt modelId="{CA6DE90D-82D9-4C45-A6F4-4EF27F321CD2}">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200" dirty="0" smtClean="0">
              <a:solidFill>
                <a:schemeClr val="bg1"/>
              </a:solidFill>
            </a:rPr>
            <a:t>Emergency Response Drills conducted</a:t>
          </a:r>
          <a:endParaRPr lang="en-US" sz="1200" dirty="0">
            <a:solidFill>
              <a:schemeClr val="bg1"/>
            </a:solidFill>
          </a:endParaRPr>
        </a:p>
      </dgm:t>
    </dgm:pt>
    <dgm:pt modelId="{44418377-04E0-4475-8F2B-22DE34706AC8}" type="parTrans" cxnId="{54D796BB-4AC4-483B-8298-21E33576A616}">
      <dgm:prSet/>
      <dgm:spPr/>
      <dgm:t>
        <a:bodyPr/>
        <a:lstStyle/>
        <a:p>
          <a:endParaRPr lang="en-US" sz="1800">
            <a:solidFill>
              <a:schemeClr val="accent1"/>
            </a:solidFill>
          </a:endParaRPr>
        </a:p>
      </dgm:t>
    </dgm:pt>
    <dgm:pt modelId="{926F30A3-5153-47E1-95EB-123DA1D22E83}" type="sibTrans" cxnId="{54D796BB-4AC4-483B-8298-21E33576A616}">
      <dgm:prSet/>
      <dgm:spPr/>
      <dgm:t>
        <a:bodyPr/>
        <a:lstStyle/>
        <a:p>
          <a:endParaRPr lang="en-US" sz="1800">
            <a:solidFill>
              <a:schemeClr val="accent1"/>
            </a:solidFill>
          </a:endParaRPr>
        </a:p>
      </dgm:t>
    </dgm:pt>
    <dgm:pt modelId="{DABADFAD-706B-48E2-BE97-E2500BF0398D}">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200" dirty="0" smtClean="0">
              <a:solidFill>
                <a:schemeClr val="bg1"/>
              </a:solidFill>
            </a:rPr>
            <a:t>Energy &amp; Waste Reduction ratios</a:t>
          </a:r>
          <a:endParaRPr lang="en-US" sz="1200" dirty="0">
            <a:solidFill>
              <a:schemeClr val="bg1"/>
            </a:solidFill>
          </a:endParaRPr>
        </a:p>
      </dgm:t>
    </dgm:pt>
    <dgm:pt modelId="{4C6A95E6-6F95-4B19-9EE9-50AF1F84E902}" type="parTrans" cxnId="{BA3EC5F7-BA96-470F-8C18-30249E9A0246}">
      <dgm:prSet/>
      <dgm:spPr/>
      <dgm:t>
        <a:bodyPr/>
        <a:lstStyle/>
        <a:p>
          <a:endParaRPr lang="en-US" sz="1800">
            <a:solidFill>
              <a:schemeClr val="accent1"/>
            </a:solidFill>
          </a:endParaRPr>
        </a:p>
      </dgm:t>
    </dgm:pt>
    <dgm:pt modelId="{1FE20DC4-4335-4CEE-8A13-574EE2F608E3}" type="sibTrans" cxnId="{BA3EC5F7-BA96-470F-8C18-30249E9A0246}">
      <dgm:prSet/>
      <dgm:spPr/>
      <dgm:t>
        <a:bodyPr/>
        <a:lstStyle/>
        <a:p>
          <a:endParaRPr lang="en-US" sz="1800">
            <a:solidFill>
              <a:schemeClr val="accent1"/>
            </a:solidFill>
          </a:endParaRPr>
        </a:p>
      </dgm:t>
    </dgm:pt>
    <dgm:pt modelId="{38248D48-8686-45EC-8484-243683B0C98A}" type="pres">
      <dgm:prSet presAssocID="{9FBF0140-2F34-413D-A3AE-8F3370609203}" presName="Name0" presStyleCnt="0">
        <dgm:presLayoutVars>
          <dgm:dir/>
          <dgm:animLvl val="lvl"/>
          <dgm:resizeHandles val="exact"/>
        </dgm:presLayoutVars>
      </dgm:prSet>
      <dgm:spPr/>
      <dgm:t>
        <a:bodyPr/>
        <a:lstStyle/>
        <a:p>
          <a:endParaRPr lang="en-US"/>
        </a:p>
      </dgm:t>
    </dgm:pt>
    <dgm:pt modelId="{BC365879-24C8-4A36-9660-3A31EED8F393}" type="pres">
      <dgm:prSet presAssocID="{3D4AD4D5-BEC8-48B4-BC06-5E0AC46FD162}" presName="linNode" presStyleCnt="0"/>
      <dgm:spPr/>
    </dgm:pt>
    <dgm:pt modelId="{969286C4-BCB8-4321-AD47-478AA07392A8}" type="pres">
      <dgm:prSet presAssocID="{3D4AD4D5-BEC8-48B4-BC06-5E0AC46FD162}" presName="parentText" presStyleLbl="node1" presStyleIdx="0" presStyleCnt="3" custScaleY="117236">
        <dgm:presLayoutVars>
          <dgm:chMax val="1"/>
          <dgm:bulletEnabled val="1"/>
        </dgm:presLayoutVars>
      </dgm:prSet>
      <dgm:spPr/>
      <dgm:t>
        <a:bodyPr/>
        <a:lstStyle/>
        <a:p>
          <a:endParaRPr lang="en-US"/>
        </a:p>
      </dgm:t>
    </dgm:pt>
    <dgm:pt modelId="{66679B18-A037-4540-B551-A1DB1E546A56}" type="pres">
      <dgm:prSet presAssocID="{3D4AD4D5-BEC8-48B4-BC06-5E0AC46FD162}" presName="descendantText" presStyleLbl="alignAccFollowNode1" presStyleIdx="0" presStyleCnt="2" custScaleY="146439">
        <dgm:presLayoutVars>
          <dgm:bulletEnabled val="1"/>
        </dgm:presLayoutVars>
      </dgm:prSet>
      <dgm:spPr/>
      <dgm:t>
        <a:bodyPr/>
        <a:lstStyle/>
        <a:p>
          <a:endParaRPr lang="en-US"/>
        </a:p>
      </dgm:t>
    </dgm:pt>
    <dgm:pt modelId="{3F3DCE13-B209-4AD7-8D42-B70992AB53A2}" type="pres">
      <dgm:prSet presAssocID="{7D38F8FB-AE51-4B31-890B-0F51040DD9A3}" presName="sp" presStyleCnt="0"/>
      <dgm:spPr/>
    </dgm:pt>
    <dgm:pt modelId="{7DB556C8-D9E1-4F8C-B765-A70A8E5D0015}" type="pres">
      <dgm:prSet presAssocID="{97FB2B6C-DCCD-46F8-A63A-97004C050B2C}" presName="linNode" presStyleCnt="0"/>
      <dgm:spPr/>
    </dgm:pt>
    <dgm:pt modelId="{67ED58BD-9E0E-46AE-8799-FC15B6399F50}" type="pres">
      <dgm:prSet presAssocID="{97FB2B6C-DCCD-46F8-A63A-97004C050B2C}" presName="parentText" presStyleLbl="node1" presStyleIdx="1" presStyleCnt="3">
        <dgm:presLayoutVars>
          <dgm:chMax val="1"/>
          <dgm:bulletEnabled val="1"/>
        </dgm:presLayoutVars>
      </dgm:prSet>
      <dgm:spPr/>
      <dgm:t>
        <a:bodyPr/>
        <a:lstStyle/>
        <a:p>
          <a:endParaRPr lang="en-US"/>
        </a:p>
      </dgm:t>
    </dgm:pt>
    <dgm:pt modelId="{58DC8AF6-62B5-4531-914B-FDDE497D3A8E}" type="pres">
      <dgm:prSet presAssocID="{97FB2B6C-DCCD-46F8-A63A-97004C050B2C}" presName="descendantText" presStyleLbl="alignAccFollowNode1" presStyleIdx="1" presStyleCnt="2" custScaleY="160384">
        <dgm:presLayoutVars>
          <dgm:bulletEnabled val="1"/>
        </dgm:presLayoutVars>
      </dgm:prSet>
      <dgm:spPr/>
      <dgm:t>
        <a:bodyPr/>
        <a:lstStyle/>
        <a:p>
          <a:endParaRPr lang="en-US"/>
        </a:p>
      </dgm:t>
    </dgm:pt>
    <dgm:pt modelId="{F924FF06-A7B9-48AB-A7EC-27FBE558E961}" type="pres">
      <dgm:prSet presAssocID="{0DEB0181-E75F-4E26-9EB3-400F9447F8E1}" presName="sp" presStyleCnt="0"/>
      <dgm:spPr/>
    </dgm:pt>
    <dgm:pt modelId="{CA77EDFC-D657-4BAC-B9F3-25361571E754}" type="pres">
      <dgm:prSet presAssocID="{890BF1E4-28AA-4FBD-9396-2583BF368D3B}" presName="linNode" presStyleCnt="0"/>
      <dgm:spPr/>
    </dgm:pt>
    <dgm:pt modelId="{2C2EEF83-C138-4A16-8976-4DCA2BF72251}" type="pres">
      <dgm:prSet presAssocID="{890BF1E4-28AA-4FBD-9396-2583BF368D3B}" presName="parentText" presStyleLbl="node1" presStyleIdx="2" presStyleCnt="3" custScaleY="60809">
        <dgm:presLayoutVars>
          <dgm:chMax val="1"/>
          <dgm:bulletEnabled val="1"/>
        </dgm:presLayoutVars>
      </dgm:prSet>
      <dgm:spPr/>
      <dgm:t>
        <a:bodyPr/>
        <a:lstStyle/>
        <a:p>
          <a:endParaRPr lang="en-US"/>
        </a:p>
      </dgm:t>
    </dgm:pt>
  </dgm:ptLst>
  <dgm:cxnLst>
    <dgm:cxn modelId="{AE13170B-92DC-4463-8AED-452328E6E4B5}" srcId="{3D4AD4D5-BEC8-48B4-BC06-5E0AC46FD162}" destId="{D5A03858-6AE6-4925-BAB0-0157EEEC68EA}" srcOrd="4" destOrd="0" parTransId="{1D1A499A-F0F8-4AE7-AFBB-0493E16B9C6E}" sibTransId="{9460089D-B868-4914-82E2-8AC2870C72FC}"/>
    <dgm:cxn modelId="{F3265AAC-1221-4ABB-B685-5478A6AB0AF8}" type="presOf" srcId="{3D4AD4D5-BEC8-48B4-BC06-5E0AC46FD162}" destId="{969286C4-BCB8-4321-AD47-478AA07392A8}" srcOrd="0" destOrd="0" presId="urn:microsoft.com/office/officeart/2005/8/layout/vList5"/>
    <dgm:cxn modelId="{DDBD426E-9436-4F1A-AA98-BB124A8972B4}" type="presOf" srcId="{F226C2CC-587F-4B75-B238-C933713E907B}" destId="{66679B18-A037-4540-B551-A1DB1E546A56}" srcOrd="0" destOrd="0" presId="urn:microsoft.com/office/officeart/2005/8/layout/vList5"/>
    <dgm:cxn modelId="{0B4DEBB2-1B7C-4032-803B-071122661727}" type="presOf" srcId="{890BF1E4-28AA-4FBD-9396-2583BF368D3B}" destId="{2C2EEF83-C138-4A16-8976-4DCA2BF72251}" srcOrd="0" destOrd="0" presId="urn:microsoft.com/office/officeart/2005/8/layout/vList5"/>
    <dgm:cxn modelId="{8FC42A2A-56C4-497A-BA41-4848B1D3E846}" type="presOf" srcId="{91465EC6-5152-4C5D-B9D3-52D6024EA3CB}" destId="{66679B18-A037-4540-B551-A1DB1E546A56}" srcOrd="0" destOrd="5" presId="urn:microsoft.com/office/officeart/2005/8/layout/vList5"/>
    <dgm:cxn modelId="{FF48D7FE-878A-4946-8B83-C7173550E17B}" type="presOf" srcId="{9FBF0140-2F34-413D-A3AE-8F3370609203}" destId="{38248D48-8686-45EC-8484-243683B0C98A}" srcOrd="0" destOrd="0" presId="urn:microsoft.com/office/officeart/2005/8/layout/vList5"/>
    <dgm:cxn modelId="{E44E0AB7-1A21-4F58-9762-D0C39ECC87AB}" type="presOf" srcId="{A3DFD5EC-9A70-4F33-A4BA-7B07683BC2AF}" destId="{58DC8AF6-62B5-4531-914B-FDDE497D3A8E}" srcOrd="0" destOrd="4" presId="urn:microsoft.com/office/officeart/2005/8/layout/vList5"/>
    <dgm:cxn modelId="{54D796BB-4AC4-483B-8298-21E33576A616}" srcId="{3D4AD4D5-BEC8-48B4-BC06-5E0AC46FD162}" destId="{CA6DE90D-82D9-4C45-A6F4-4EF27F321CD2}" srcOrd="6" destOrd="0" parTransId="{44418377-04E0-4475-8F2B-22DE34706AC8}" sibTransId="{926F30A3-5153-47E1-95EB-123DA1D22E83}"/>
    <dgm:cxn modelId="{6230A62A-C8E7-4864-9833-833357B3CBC1}" srcId="{9FBF0140-2F34-413D-A3AE-8F3370609203}" destId="{3D4AD4D5-BEC8-48B4-BC06-5E0AC46FD162}" srcOrd="0" destOrd="0" parTransId="{821645FA-0564-42F1-BDBB-CFC977CA8D2F}" sibTransId="{7D38F8FB-AE51-4B31-890B-0F51040DD9A3}"/>
    <dgm:cxn modelId="{61C1761A-88CF-481F-ACF7-CD276820C14A}" srcId="{97FB2B6C-DCCD-46F8-A63A-97004C050B2C}" destId="{D77E8C6B-EA64-45C0-BBAE-9AFBD4A6540D}" srcOrd="1" destOrd="0" parTransId="{8429192F-680D-44D8-B415-210EFC8DE5F1}" sibTransId="{BBE30E09-4CED-4AF9-80D2-277C79C5AA87}"/>
    <dgm:cxn modelId="{C44BD2C5-107C-4A74-8E44-E48056AF0109}" srcId="{97FB2B6C-DCCD-46F8-A63A-97004C050B2C}" destId="{F5184649-61FE-4898-A91E-BBE4F35C82F6}" srcOrd="0" destOrd="0" parTransId="{E9DBD5B5-3201-4B67-B331-3BD7685A7CFD}" sibTransId="{ECC75CB6-47F4-4E5C-B7FA-436C685630BE}"/>
    <dgm:cxn modelId="{86A13923-232C-4C68-9396-4425B4BC142E}" type="presOf" srcId="{E29DE508-C173-46F7-B43B-F71A4E4489AB}" destId="{58DC8AF6-62B5-4531-914B-FDDE497D3A8E}" srcOrd="0" destOrd="5" presId="urn:microsoft.com/office/officeart/2005/8/layout/vList5"/>
    <dgm:cxn modelId="{9CD3C574-A151-40D4-B603-660AF8763BF2}" type="presOf" srcId="{30D784C3-28BE-47D5-B6D5-26B54EF81530}" destId="{66679B18-A037-4540-B551-A1DB1E546A56}" srcOrd="0" destOrd="2" presId="urn:microsoft.com/office/officeart/2005/8/layout/vList5"/>
    <dgm:cxn modelId="{B82C6735-A40F-4255-BB98-C948243FF5FE}" type="presOf" srcId="{D5A03858-6AE6-4925-BAB0-0157EEEC68EA}" destId="{66679B18-A037-4540-B551-A1DB1E546A56}" srcOrd="0" destOrd="4" presId="urn:microsoft.com/office/officeart/2005/8/layout/vList5"/>
    <dgm:cxn modelId="{D5E57E5F-00AC-49C3-9636-62695027A7F7}" srcId="{97FB2B6C-DCCD-46F8-A63A-97004C050B2C}" destId="{9E604EA0-436B-4298-A725-00CD992BB67F}" srcOrd="2" destOrd="0" parTransId="{75A88327-59FC-47EC-875E-C1CD84119DAF}" sibTransId="{88F33E9F-FF61-4F66-B477-8B60AA35C842}"/>
    <dgm:cxn modelId="{124F8C23-49D6-491E-AB13-091AC92B2A51}" type="presOf" srcId="{97E14919-C537-4466-A0E8-EF307448C2A0}" destId="{58DC8AF6-62B5-4531-914B-FDDE497D3A8E}" srcOrd="0" destOrd="3" presId="urn:microsoft.com/office/officeart/2005/8/layout/vList5"/>
    <dgm:cxn modelId="{BA3EC5F7-BA96-470F-8C18-30249E9A0246}" srcId="{3D4AD4D5-BEC8-48B4-BC06-5E0AC46FD162}" destId="{DABADFAD-706B-48E2-BE97-E2500BF0398D}" srcOrd="7" destOrd="0" parTransId="{4C6A95E6-6F95-4B19-9EE9-50AF1F84E902}" sibTransId="{1FE20DC4-4335-4CEE-8A13-574EE2F608E3}"/>
    <dgm:cxn modelId="{4B7CFFF3-2674-4286-9299-A4C508DBD468}" srcId="{3D4AD4D5-BEC8-48B4-BC06-5E0AC46FD162}" destId="{63AD19E3-2CD6-4442-B959-E75525205FFC}" srcOrd="3" destOrd="0" parTransId="{21D35AF1-892E-4704-8FFD-D9DB8BF8EE59}" sibTransId="{D72D7640-6609-4FE1-8DA5-7B23595904A0}"/>
    <dgm:cxn modelId="{D422D7FC-4122-4884-A0A8-8FD85077BE59}" type="presOf" srcId="{CA6DE90D-82D9-4C45-A6F4-4EF27F321CD2}" destId="{66679B18-A037-4540-B551-A1DB1E546A56}" srcOrd="0" destOrd="6" presId="urn:microsoft.com/office/officeart/2005/8/layout/vList5"/>
    <dgm:cxn modelId="{DF011991-9454-46F7-8AF5-937980C15EE4}" srcId="{9FBF0140-2F34-413D-A3AE-8F3370609203}" destId="{890BF1E4-28AA-4FBD-9396-2583BF368D3B}" srcOrd="2" destOrd="0" parTransId="{29827AED-016D-4BBE-8DD2-6DBB8470B0C0}" sibTransId="{CE83AA95-D2F2-4869-A175-CFF041257D70}"/>
    <dgm:cxn modelId="{C7030959-FB67-4B9A-81A1-D3E9FCEC8538}" type="presOf" srcId="{9E604EA0-436B-4298-A725-00CD992BB67F}" destId="{58DC8AF6-62B5-4531-914B-FDDE497D3A8E}" srcOrd="0" destOrd="2" presId="urn:microsoft.com/office/officeart/2005/8/layout/vList5"/>
    <dgm:cxn modelId="{B48F3C48-BE6B-40FD-93A5-5940DCD65681}" srcId="{3D4AD4D5-BEC8-48B4-BC06-5E0AC46FD162}" destId="{91465EC6-5152-4C5D-B9D3-52D6024EA3CB}" srcOrd="5" destOrd="0" parTransId="{06724005-6EC2-4E4B-AEC4-42041FF8AD4B}" sibTransId="{E52F7AC9-3F41-47A6-8908-456943AAE46A}"/>
    <dgm:cxn modelId="{9B7F098E-7B32-4A2D-9BDC-13F2B242177B}" srcId="{3D4AD4D5-BEC8-48B4-BC06-5E0AC46FD162}" destId="{F226C2CC-587F-4B75-B238-C933713E907B}" srcOrd="0" destOrd="0" parTransId="{6C7E18B7-3CD8-4C8D-9593-14656F87523F}" sibTransId="{6CBC9163-9B7B-4CA7-946C-98BCDC860FB0}"/>
    <dgm:cxn modelId="{CF4626F0-3B98-4AEF-8202-FB30D0070337}" srcId="{3D4AD4D5-BEC8-48B4-BC06-5E0AC46FD162}" destId="{30D784C3-28BE-47D5-B6D5-26B54EF81530}" srcOrd="2" destOrd="0" parTransId="{AB32F4A2-8C13-4B25-81C0-657A5F5EECEF}" sibTransId="{DD8C2703-CDF9-4C2F-AFB7-62EC887D7667}"/>
    <dgm:cxn modelId="{8B35625E-68AB-4283-8848-032B4CBDC064}" type="presOf" srcId="{EE6E086E-195D-46D2-A591-13DB0DCF68F1}" destId="{58DC8AF6-62B5-4531-914B-FDDE497D3A8E}" srcOrd="0" destOrd="6" presId="urn:microsoft.com/office/officeart/2005/8/layout/vList5"/>
    <dgm:cxn modelId="{86ADEA90-8742-46D2-BABE-3D797473F401}" srcId="{9FBF0140-2F34-413D-A3AE-8F3370609203}" destId="{97FB2B6C-DCCD-46F8-A63A-97004C050B2C}" srcOrd="1" destOrd="0" parTransId="{72B31490-C1C3-49D9-9516-9A32373E849F}" sibTransId="{0DEB0181-E75F-4E26-9EB3-400F9447F8E1}"/>
    <dgm:cxn modelId="{4549972E-BE86-48F7-8EF6-193F595EEF17}" type="presOf" srcId="{D77E8C6B-EA64-45C0-BBAE-9AFBD4A6540D}" destId="{58DC8AF6-62B5-4531-914B-FDDE497D3A8E}" srcOrd="0" destOrd="1" presId="urn:microsoft.com/office/officeart/2005/8/layout/vList5"/>
    <dgm:cxn modelId="{1EB44C1E-23AA-4051-8DF0-BDB5F402B47E}" type="presOf" srcId="{373343D9-72FA-49C5-B4D6-7DFCFDD7CA0A}" destId="{66679B18-A037-4540-B551-A1DB1E546A56}" srcOrd="0" destOrd="1" presId="urn:microsoft.com/office/officeart/2005/8/layout/vList5"/>
    <dgm:cxn modelId="{EC0AB344-1F55-4089-82EA-E7AEE42CD181}" srcId="{97FB2B6C-DCCD-46F8-A63A-97004C050B2C}" destId="{EE6E086E-195D-46D2-A591-13DB0DCF68F1}" srcOrd="6" destOrd="0" parTransId="{ED632441-3156-45ED-8275-A3818D16D704}" sibTransId="{F93A4E7F-937A-4A2F-8C76-EBFABD76BB35}"/>
    <dgm:cxn modelId="{1591B45C-31D2-401E-BE95-A9F5E8B9922D}" type="presOf" srcId="{DABADFAD-706B-48E2-BE97-E2500BF0398D}" destId="{66679B18-A037-4540-B551-A1DB1E546A56}" srcOrd="0" destOrd="7" presId="urn:microsoft.com/office/officeart/2005/8/layout/vList5"/>
    <dgm:cxn modelId="{21D93711-A1D4-4DEF-B935-AE8CAEE73233}" srcId="{97FB2B6C-DCCD-46F8-A63A-97004C050B2C}" destId="{E29DE508-C173-46F7-B43B-F71A4E4489AB}" srcOrd="5" destOrd="0" parTransId="{A457B6A5-BF12-4B40-BCAA-E96304F00F74}" sibTransId="{E5A61B4E-DA42-4332-894D-4C2BDD113424}"/>
    <dgm:cxn modelId="{C783FCDA-82C9-4DA9-AE6D-AF6C7290B49E}" type="presOf" srcId="{97FB2B6C-DCCD-46F8-A63A-97004C050B2C}" destId="{67ED58BD-9E0E-46AE-8799-FC15B6399F50}" srcOrd="0" destOrd="0" presId="urn:microsoft.com/office/officeart/2005/8/layout/vList5"/>
    <dgm:cxn modelId="{BD118C42-EA55-4C89-9462-5080683244E9}" srcId="{97FB2B6C-DCCD-46F8-A63A-97004C050B2C}" destId="{97E14919-C537-4466-A0E8-EF307448C2A0}" srcOrd="3" destOrd="0" parTransId="{8DFBA057-9BA5-4247-A04F-BF666588483D}" sibTransId="{96FC37E0-4AE4-464B-9923-2DDB75B2FBA8}"/>
    <dgm:cxn modelId="{3A57C5B0-0919-4621-B1E4-3FCA6190CA64}" srcId="{3D4AD4D5-BEC8-48B4-BC06-5E0AC46FD162}" destId="{373343D9-72FA-49C5-B4D6-7DFCFDD7CA0A}" srcOrd="1" destOrd="0" parTransId="{A66F2F82-46D3-487F-B782-4B4E87417D51}" sibTransId="{D95C3D63-EE34-43E0-A680-D49B8ACD3C8B}"/>
    <dgm:cxn modelId="{AD2E1B58-C5C5-4301-9937-BD0C263D3475}" srcId="{97FB2B6C-DCCD-46F8-A63A-97004C050B2C}" destId="{A3DFD5EC-9A70-4F33-A4BA-7B07683BC2AF}" srcOrd="4" destOrd="0" parTransId="{80B05518-E1E7-409E-AF1E-B51917A330BD}" sibTransId="{29E13B5D-B5B5-436A-B6EB-A713901EB2C7}"/>
    <dgm:cxn modelId="{4270F7BE-D0C4-4202-A529-C0AA61CECAC4}" type="presOf" srcId="{F5184649-61FE-4898-A91E-BBE4F35C82F6}" destId="{58DC8AF6-62B5-4531-914B-FDDE497D3A8E}" srcOrd="0" destOrd="0" presId="urn:microsoft.com/office/officeart/2005/8/layout/vList5"/>
    <dgm:cxn modelId="{BC181B90-BD12-4BD0-AE75-818A3A7409D0}" type="presOf" srcId="{63AD19E3-2CD6-4442-B959-E75525205FFC}" destId="{66679B18-A037-4540-B551-A1DB1E546A56}" srcOrd="0" destOrd="3" presId="urn:microsoft.com/office/officeart/2005/8/layout/vList5"/>
    <dgm:cxn modelId="{E411F555-EBE7-4BF7-BB79-665248F47B2F}" type="presParOf" srcId="{38248D48-8686-45EC-8484-243683B0C98A}" destId="{BC365879-24C8-4A36-9660-3A31EED8F393}" srcOrd="0" destOrd="0" presId="urn:microsoft.com/office/officeart/2005/8/layout/vList5"/>
    <dgm:cxn modelId="{99E8D374-6583-44B1-BA81-05EBB287FAA5}" type="presParOf" srcId="{BC365879-24C8-4A36-9660-3A31EED8F393}" destId="{969286C4-BCB8-4321-AD47-478AA07392A8}" srcOrd="0" destOrd="0" presId="urn:microsoft.com/office/officeart/2005/8/layout/vList5"/>
    <dgm:cxn modelId="{7F841061-CA7A-4BD0-8665-771E4ED3BDA0}" type="presParOf" srcId="{BC365879-24C8-4A36-9660-3A31EED8F393}" destId="{66679B18-A037-4540-B551-A1DB1E546A56}" srcOrd="1" destOrd="0" presId="urn:microsoft.com/office/officeart/2005/8/layout/vList5"/>
    <dgm:cxn modelId="{52FFFA60-89E5-4D67-9F2B-385465085F85}" type="presParOf" srcId="{38248D48-8686-45EC-8484-243683B0C98A}" destId="{3F3DCE13-B209-4AD7-8D42-B70992AB53A2}" srcOrd="1" destOrd="0" presId="urn:microsoft.com/office/officeart/2005/8/layout/vList5"/>
    <dgm:cxn modelId="{6E28F927-39BC-4D71-B8DF-0F2CA018628C}" type="presParOf" srcId="{38248D48-8686-45EC-8484-243683B0C98A}" destId="{7DB556C8-D9E1-4F8C-B765-A70A8E5D0015}" srcOrd="2" destOrd="0" presId="urn:microsoft.com/office/officeart/2005/8/layout/vList5"/>
    <dgm:cxn modelId="{5BD18BF8-B4FC-4EF1-BE22-820A8A7594FD}" type="presParOf" srcId="{7DB556C8-D9E1-4F8C-B765-A70A8E5D0015}" destId="{67ED58BD-9E0E-46AE-8799-FC15B6399F50}" srcOrd="0" destOrd="0" presId="urn:microsoft.com/office/officeart/2005/8/layout/vList5"/>
    <dgm:cxn modelId="{F343D25C-A101-44DC-8E85-EAD05F0CADFB}" type="presParOf" srcId="{7DB556C8-D9E1-4F8C-B765-A70A8E5D0015}" destId="{58DC8AF6-62B5-4531-914B-FDDE497D3A8E}" srcOrd="1" destOrd="0" presId="urn:microsoft.com/office/officeart/2005/8/layout/vList5"/>
    <dgm:cxn modelId="{02B7436A-9357-4A4C-B4E1-9F077DDB6984}" type="presParOf" srcId="{38248D48-8686-45EC-8484-243683B0C98A}" destId="{F924FF06-A7B9-48AB-A7EC-27FBE558E961}" srcOrd="3" destOrd="0" presId="urn:microsoft.com/office/officeart/2005/8/layout/vList5"/>
    <dgm:cxn modelId="{35FD17F7-A1A0-49A6-A03F-798DBF389755}" type="presParOf" srcId="{38248D48-8686-45EC-8484-243683B0C98A}" destId="{CA77EDFC-D657-4BAC-B9F3-25361571E754}" srcOrd="4" destOrd="0" presId="urn:microsoft.com/office/officeart/2005/8/layout/vList5"/>
    <dgm:cxn modelId="{21A0921F-9E45-489E-93D8-B2AF04C65153}" type="presParOf" srcId="{CA77EDFC-D657-4BAC-B9F3-25361571E754}" destId="{2C2EEF83-C138-4A16-8976-4DCA2BF7225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B660C03-DEA5-4DFC-BAAC-C5EB5E5447D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BFC823B-DAAB-45D2-A688-CC13634AAB2F}">
      <dgm:prSet phldrT="[Text]" custT="1">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sz="2000" b="0" dirty="0" smtClean="0">
              <a:solidFill>
                <a:schemeClr val="bg1"/>
              </a:solidFill>
            </a:rPr>
            <a:t>Health</a:t>
          </a:r>
          <a:endParaRPr lang="en-US" sz="2000" b="0" dirty="0">
            <a:solidFill>
              <a:schemeClr val="bg1"/>
            </a:solidFill>
          </a:endParaRPr>
        </a:p>
      </dgm:t>
    </dgm:pt>
    <dgm:pt modelId="{480AC076-81F9-4D33-A03F-A75B303876E7}" type="parTrans" cxnId="{4B3CC19C-0D2F-4C17-B3BB-D18F7373334E}">
      <dgm:prSet/>
      <dgm:spPr/>
      <dgm:t>
        <a:bodyPr/>
        <a:lstStyle/>
        <a:p>
          <a:endParaRPr lang="en-US">
            <a:solidFill>
              <a:schemeClr val="tx1">
                <a:lumMod val="20000"/>
                <a:lumOff val="80000"/>
              </a:schemeClr>
            </a:solidFill>
          </a:endParaRPr>
        </a:p>
      </dgm:t>
    </dgm:pt>
    <dgm:pt modelId="{F8D3EBC9-9845-42AC-957F-6DF1DA43D5C5}" type="sibTrans" cxnId="{4B3CC19C-0D2F-4C17-B3BB-D18F7373334E}">
      <dgm:prSet/>
      <dgm:spPr/>
      <dgm:t>
        <a:bodyPr/>
        <a:lstStyle/>
        <a:p>
          <a:endParaRPr lang="en-US">
            <a:solidFill>
              <a:schemeClr val="tx1">
                <a:lumMod val="20000"/>
                <a:lumOff val="80000"/>
              </a:schemeClr>
            </a:solidFill>
          </a:endParaRPr>
        </a:p>
      </dgm:t>
    </dgm:pt>
    <dgm:pt modelId="{7088A508-77DE-4BE8-8BF7-7CA0BED918A9}">
      <dgm:prSet phldrT="[Text]" custT="1"/>
      <dgm:spPr>
        <a:solidFill>
          <a:schemeClr val="tx1">
            <a:lumMod val="20000"/>
            <a:lumOff val="80000"/>
            <a:alpha val="90000"/>
          </a:schemeClr>
        </a:solidFill>
      </dgm:spPr>
      <dgm:t>
        <a:bodyPr/>
        <a:lstStyle/>
        <a:p>
          <a:r>
            <a:rPr lang="en-US" sz="1400" dirty="0" smtClean="0">
              <a:solidFill>
                <a:schemeClr val="bg1"/>
              </a:solidFill>
            </a:rPr>
            <a:t>Zero occupational illnesses				</a:t>
          </a:r>
          <a:endParaRPr lang="en-US" sz="1400" dirty="0">
            <a:solidFill>
              <a:schemeClr val="bg1"/>
            </a:solidFill>
          </a:endParaRPr>
        </a:p>
      </dgm:t>
    </dgm:pt>
    <dgm:pt modelId="{B92EEE9E-4A76-4202-AC52-411A6E1C1B42}" type="parTrans" cxnId="{B1AE7D0E-DE19-4EAE-B6A6-E360BEB123D5}">
      <dgm:prSet/>
      <dgm:spPr/>
      <dgm:t>
        <a:bodyPr/>
        <a:lstStyle/>
        <a:p>
          <a:endParaRPr lang="en-US">
            <a:solidFill>
              <a:schemeClr val="tx1">
                <a:lumMod val="20000"/>
                <a:lumOff val="80000"/>
              </a:schemeClr>
            </a:solidFill>
          </a:endParaRPr>
        </a:p>
      </dgm:t>
    </dgm:pt>
    <dgm:pt modelId="{9DF38124-2CF4-4441-9415-BC3B826CCACA}" type="sibTrans" cxnId="{B1AE7D0E-DE19-4EAE-B6A6-E360BEB123D5}">
      <dgm:prSet/>
      <dgm:spPr/>
      <dgm:t>
        <a:bodyPr/>
        <a:lstStyle/>
        <a:p>
          <a:endParaRPr lang="en-US">
            <a:solidFill>
              <a:schemeClr val="tx1">
                <a:lumMod val="20000"/>
                <a:lumOff val="80000"/>
              </a:schemeClr>
            </a:solidFill>
          </a:endParaRPr>
        </a:p>
      </dgm:t>
    </dgm:pt>
    <dgm:pt modelId="{F05A0B0B-83A0-4535-834B-214AE605A2C9}">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en-US" sz="2000" b="0" dirty="0" smtClean="0">
              <a:solidFill>
                <a:schemeClr val="bg1"/>
              </a:solidFill>
            </a:rPr>
            <a:t>Safety</a:t>
          </a:r>
          <a:endParaRPr lang="en-US" sz="2000" b="0" dirty="0">
            <a:solidFill>
              <a:schemeClr val="bg1"/>
            </a:solidFill>
          </a:endParaRPr>
        </a:p>
      </dgm:t>
    </dgm:pt>
    <dgm:pt modelId="{BCD88233-972C-4B5B-B64A-DB3E31957D21}" type="parTrans" cxnId="{65ACD58E-906F-47DB-A06F-571277AD403A}">
      <dgm:prSet/>
      <dgm:spPr/>
      <dgm:t>
        <a:bodyPr/>
        <a:lstStyle/>
        <a:p>
          <a:endParaRPr lang="en-US">
            <a:solidFill>
              <a:schemeClr val="tx1">
                <a:lumMod val="20000"/>
                <a:lumOff val="80000"/>
              </a:schemeClr>
            </a:solidFill>
          </a:endParaRPr>
        </a:p>
      </dgm:t>
    </dgm:pt>
    <dgm:pt modelId="{E3C59F36-74AD-4612-AA41-0FECF450640A}" type="sibTrans" cxnId="{65ACD58E-906F-47DB-A06F-571277AD403A}">
      <dgm:prSet/>
      <dgm:spPr/>
      <dgm:t>
        <a:bodyPr/>
        <a:lstStyle/>
        <a:p>
          <a:endParaRPr lang="en-US">
            <a:solidFill>
              <a:schemeClr val="tx1">
                <a:lumMod val="20000"/>
                <a:lumOff val="80000"/>
              </a:schemeClr>
            </a:solidFill>
          </a:endParaRPr>
        </a:p>
      </dgm:t>
    </dgm:pt>
    <dgm:pt modelId="{931A819B-2F1F-4AEB-B514-6E28BC65E7EC}">
      <dgm:prSet phldrT="[Text]" custT="1">
        <dgm:style>
          <a:lnRef idx="1">
            <a:schemeClr val="accent1"/>
          </a:lnRef>
          <a:fillRef idx="2">
            <a:schemeClr val="accent1"/>
          </a:fillRef>
          <a:effectRef idx="1">
            <a:schemeClr val="accent1"/>
          </a:effectRef>
          <a:fontRef idx="minor">
            <a:schemeClr val="dk1"/>
          </a:fontRef>
        </dgm:style>
      </dgm:prSet>
      <dgm:spPr>
        <a:solidFill>
          <a:schemeClr val="tx2"/>
        </a:solidFill>
      </dgm:spPr>
      <dgm:t>
        <a:bodyPr/>
        <a:lstStyle/>
        <a:p>
          <a:r>
            <a:rPr lang="en-US" sz="1400" dirty="0" smtClean="0">
              <a:solidFill>
                <a:schemeClr val="bg1"/>
              </a:solidFill>
            </a:rPr>
            <a:t>Personal Protective Equipment Compliance</a:t>
          </a:r>
          <a:endParaRPr lang="en-US" sz="1400" dirty="0">
            <a:solidFill>
              <a:schemeClr val="bg1"/>
            </a:solidFill>
          </a:endParaRPr>
        </a:p>
      </dgm:t>
    </dgm:pt>
    <dgm:pt modelId="{B45C88DC-D169-4053-842C-CE8ED9399BF3}" type="parTrans" cxnId="{D400A817-B68A-4A17-9302-F2AA6B38E42E}">
      <dgm:prSet/>
      <dgm:spPr/>
      <dgm:t>
        <a:bodyPr/>
        <a:lstStyle/>
        <a:p>
          <a:endParaRPr lang="en-US">
            <a:solidFill>
              <a:schemeClr val="tx1">
                <a:lumMod val="20000"/>
                <a:lumOff val="80000"/>
              </a:schemeClr>
            </a:solidFill>
          </a:endParaRPr>
        </a:p>
      </dgm:t>
    </dgm:pt>
    <dgm:pt modelId="{692B24E6-128C-4D38-B89F-017734FDEBC6}" type="sibTrans" cxnId="{D400A817-B68A-4A17-9302-F2AA6B38E42E}">
      <dgm:prSet/>
      <dgm:spPr/>
      <dgm:t>
        <a:bodyPr/>
        <a:lstStyle/>
        <a:p>
          <a:endParaRPr lang="en-US">
            <a:solidFill>
              <a:schemeClr val="tx1">
                <a:lumMod val="20000"/>
                <a:lumOff val="80000"/>
              </a:schemeClr>
            </a:solidFill>
          </a:endParaRPr>
        </a:p>
      </dgm:t>
    </dgm:pt>
    <dgm:pt modelId="{1F06F298-1A7D-4FE8-9EAF-3C18EC14372A}">
      <dgm:prSet phldrT="[Text]" custT="1">
        <dgm:style>
          <a:lnRef idx="3">
            <a:schemeClr val="lt1"/>
          </a:lnRef>
          <a:fillRef idx="1">
            <a:schemeClr val="accent4"/>
          </a:fillRef>
          <a:effectRef idx="1">
            <a:schemeClr val="accent4"/>
          </a:effectRef>
          <a:fontRef idx="minor">
            <a:schemeClr val="lt1"/>
          </a:fontRef>
        </dgm:style>
      </dgm:prSet>
      <dgm:spPr/>
      <dgm:t>
        <a:bodyPr/>
        <a:lstStyle/>
        <a:p>
          <a:r>
            <a:rPr lang="en-US" sz="2000" b="0" dirty="0" smtClean="0">
              <a:solidFill>
                <a:schemeClr val="tx1">
                  <a:lumMod val="20000"/>
                  <a:lumOff val="80000"/>
                </a:schemeClr>
              </a:solidFill>
            </a:rPr>
            <a:t>Environment</a:t>
          </a:r>
          <a:endParaRPr lang="en-US" sz="2000" b="0" dirty="0">
            <a:solidFill>
              <a:schemeClr val="tx1">
                <a:lumMod val="20000"/>
                <a:lumOff val="80000"/>
              </a:schemeClr>
            </a:solidFill>
          </a:endParaRPr>
        </a:p>
      </dgm:t>
    </dgm:pt>
    <dgm:pt modelId="{495C166B-B604-4424-B748-AEAFB9D1C996}" type="parTrans" cxnId="{E73039D2-066E-4A06-8EDF-DB8447D7EE5D}">
      <dgm:prSet/>
      <dgm:spPr/>
      <dgm:t>
        <a:bodyPr/>
        <a:lstStyle/>
        <a:p>
          <a:endParaRPr lang="en-US">
            <a:solidFill>
              <a:schemeClr val="tx1">
                <a:lumMod val="20000"/>
                <a:lumOff val="80000"/>
              </a:schemeClr>
            </a:solidFill>
          </a:endParaRPr>
        </a:p>
      </dgm:t>
    </dgm:pt>
    <dgm:pt modelId="{C0A253C8-6814-447C-AED8-557D16DAD646}" type="sibTrans" cxnId="{E73039D2-066E-4A06-8EDF-DB8447D7EE5D}">
      <dgm:prSet/>
      <dgm:spPr/>
      <dgm:t>
        <a:bodyPr/>
        <a:lstStyle/>
        <a:p>
          <a:endParaRPr lang="en-US">
            <a:solidFill>
              <a:schemeClr val="tx1">
                <a:lumMod val="20000"/>
                <a:lumOff val="80000"/>
              </a:schemeClr>
            </a:solidFill>
          </a:endParaRPr>
        </a:p>
      </dgm:t>
    </dgm:pt>
    <dgm:pt modelId="{A7B8EE27-F8A1-4254-B125-8B23FCA6FAF4}">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1400" dirty="0" smtClean="0">
              <a:solidFill>
                <a:schemeClr val="bg1"/>
              </a:solidFill>
            </a:rPr>
            <a:t> Zero environmental accidents</a:t>
          </a:r>
          <a:endParaRPr lang="en-US" sz="1400" dirty="0">
            <a:solidFill>
              <a:schemeClr val="bg1"/>
            </a:solidFill>
          </a:endParaRPr>
        </a:p>
      </dgm:t>
    </dgm:pt>
    <dgm:pt modelId="{7371DAB8-E9AE-4096-BAA9-5AABFED3A8E5}" type="parTrans" cxnId="{3DD2F7F3-59A0-4581-8F85-1DCB33524F3A}">
      <dgm:prSet/>
      <dgm:spPr/>
      <dgm:t>
        <a:bodyPr/>
        <a:lstStyle/>
        <a:p>
          <a:endParaRPr lang="en-US">
            <a:solidFill>
              <a:schemeClr val="tx1">
                <a:lumMod val="20000"/>
                <a:lumOff val="80000"/>
              </a:schemeClr>
            </a:solidFill>
          </a:endParaRPr>
        </a:p>
      </dgm:t>
    </dgm:pt>
    <dgm:pt modelId="{C9B7F62B-72C4-4617-A779-AC29BAE115D1}" type="sibTrans" cxnId="{3DD2F7F3-59A0-4581-8F85-1DCB33524F3A}">
      <dgm:prSet/>
      <dgm:spPr/>
      <dgm:t>
        <a:bodyPr/>
        <a:lstStyle/>
        <a:p>
          <a:endParaRPr lang="en-US">
            <a:solidFill>
              <a:schemeClr val="tx1">
                <a:lumMod val="20000"/>
                <a:lumOff val="80000"/>
              </a:schemeClr>
            </a:solidFill>
          </a:endParaRPr>
        </a:p>
      </dgm:t>
    </dgm:pt>
    <dgm:pt modelId="{7810F8E8-D0D0-445E-A0FB-1F72E5FABCA4}">
      <dgm:prSet phldrT="[Text]" custT="1">
        <dgm:style>
          <a:lnRef idx="1">
            <a:schemeClr val="accent1"/>
          </a:lnRef>
          <a:fillRef idx="2">
            <a:schemeClr val="accent1"/>
          </a:fillRef>
          <a:effectRef idx="1">
            <a:schemeClr val="accent1"/>
          </a:effectRef>
          <a:fontRef idx="minor">
            <a:schemeClr val="dk1"/>
          </a:fontRef>
        </dgm:style>
      </dgm:prSet>
      <dgm:spPr>
        <a:solidFill>
          <a:schemeClr val="tx2"/>
        </a:solidFill>
      </dgm:spPr>
      <dgm:t>
        <a:bodyPr/>
        <a:lstStyle/>
        <a:p>
          <a:r>
            <a:rPr lang="en-US" sz="1400" dirty="0" smtClean="0">
              <a:solidFill>
                <a:schemeClr val="bg1"/>
              </a:solidFill>
            </a:rPr>
            <a:t>Zero HSE Warning						</a:t>
          </a:r>
          <a:endParaRPr lang="en-US" sz="1400" dirty="0">
            <a:solidFill>
              <a:schemeClr val="bg1"/>
            </a:solidFill>
          </a:endParaRPr>
        </a:p>
      </dgm:t>
    </dgm:pt>
    <dgm:pt modelId="{E032F154-8C23-44D6-94AB-DD6FDF95E8F5}" type="parTrans" cxnId="{D2C743AB-D318-4CF7-9167-7C04A3DE0BED}">
      <dgm:prSet/>
      <dgm:spPr/>
      <dgm:t>
        <a:bodyPr/>
        <a:lstStyle/>
        <a:p>
          <a:endParaRPr lang="en-US">
            <a:solidFill>
              <a:schemeClr val="tx1">
                <a:lumMod val="20000"/>
                <a:lumOff val="80000"/>
              </a:schemeClr>
            </a:solidFill>
          </a:endParaRPr>
        </a:p>
      </dgm:t>
    </dgm:pt>
    <dgm:pt modelId="{47F51A01-4F56-4C3E-99FA-6D80F86D9A76}" type="sibTrans" cxnId="{D2C743AB-D318-4CF7-9167-7C04A3DE0BED}">
      <dgm:prSet/>
      <dgm:spPr/>
      <dgm:t>
        <a:bodyPr/>
        <a:lstStyle/>
        <a:p>
          <a:endParaRPr lang="en-US">
            <a:solidFill>
              <a:schemeClr val="tx1">
                <a:lumMod val="20000"/>
                <a:lumOff val="80000"/>
              </a:schemeClr>
            </a:solidFill>
          </a:endParaRPr>
        </a:p>
      </dgm:t>
    </dgm:pt>
    <dgm:pt modelId="{419F17CE-72E5-4561-B3E3-CC86BB88AF02}">
      <dgm:prSet custT="1"/>
      <dgm:spPr/>
      <dgm:t>
        <a:bodyPr/>
        <a:lstStyle/>
        <a:p>
          <a:r>
            <a:rPr lang="en-US" sz="2000" b="0" dirty="0" smtClean="0">
              <a:solidFill>
                <a:schemeClr val="tx1">
                  <a:lumMod val="20000"/>
                  <a:lumOff val="80000"/>
                </a:schemeClr>
              </a:solidFill>
            </a:rPr>
            <a:t>General Behavior</a:t>
          </a:r>
          <a:endParaRPr lang="en-US" sz="2000" b="0" dirty="0">
            <a:solidFill>
              <a:schemeClr val="tx1">
                <a:lumMod val="20000"/>
                <a:lumOff val="80000"/>
              </a:schemeClr>
            </a:solidFill>
          </a:endParaRPr>
        </a:p>
      </dgm:t>
    </dgm:pt>
    <dgm:pt modelId="{8C954D88-4C2C-4845-A614-A1DD06EAA42C}" type="parTrans" cxnId="{5B92DA0E-2C83-4711-AA43-5251F8D1BD7E}">
      <dgm:prSet/>
      <dgm:spPr/>
      <dgm:t>
        <a:bodyPr/>
        <a:lstStyle/>
        <a:p>
          <a:endParaRPr lang="en-US">
            <a:solidFill>
              <a:schemeClr val="tx1">
                <a:lumMod val="20000"/>
                <a:lumOff val="80000"/>
              </a:schemeClr>
            </a:solidFill>
          </a:endParaRPr>
        </a:p>
      </dgm:t>
    </dgm:pt>
    <dgm:pt modelId="{73026852-58DC-4BDB-85C0-A22A9DA05AC0}" type="sibTrans" cxnId="{5B92DA0E-2C83-4711-AA43-5251F8D1BD7E}">
      <dgm:prSet/>
      <dgm:spPr/>
      <dgm:t>
        <a:bodyPr/>
        <a:lstStyle/>
        <a:p>
          <a:endParaRPr lang="en-US">
            <a:solidFill>
              <a:schemeClr val="tx1">
                <a:lumMod val="20000"/>
                <a:lumOff val="80000"/>
              </a:schemeClr>
            </a:solidFill>
          </a:endParaRPr>
        </a:p>
      </dgm:t>
    </dgm:pt>
    <dgm:pt modelId="{E64BCAB5-E643-4E96-A08C-09953EA647F2}">
      <dgm:prSet phldrT="[Text]" custT="1"/>
      <dgm:spPr>
        <a:solidFill>
          <a:schemeClr val="tx1">
            <a:lumMod val="20000"/>
            <a:lumOff val="80000"/>
            <a:alpha val="90000"/>
          </a:schemeClr>
        </a:solidFill>
      </dgm:spPr>
      <dgm:t>
        <a:bodyPr/>
        <a:lstStyle/>
        <a:p>
          <a:r>
            <a:rPr lang="en-US" sz="1400" dirty="0" smtClean="0">
              <a:solidFill>
                <a:schemeClr val="bg1"/>
              </a:solidFill>
            </a:rPr>
            <a:t>Reporting of occupational health hazards			</a:t>
          </a:r>
          <a:endParaRPr lang="en-US" sz="1400" dirty="0">
            <a:solidFill>
              <a:schemeClr val="bg1"/>
            </a:solidFill>
          </a:endParaRPr>
        </a:p>
      </dgm:t>
    </dgm:pt>
    <dgm:pt modelId="{B203A5C0-A50F-43A6-B339-06E89CFAA425}" type="parTrans" cxnId="{E7B1653B-7260-40F9-A4A3-DA5287E45916}">
      <dgm:prSet/>
      <dgm:spPr/>
      <dgm:t>
        <a:bodyPr/>
        <a:lstStyle/>
        <a:p>
          <a:endParaRPr lang="en-US"/>
        </a:p>
      </dgm:t>
    </dgm:pt>
    <dgm:pt modelId="{7A1D1540-2C9A-4745-B3D2-1EB7C3D3077F}" type="sibTrans" cxnId="{E7B1653B-7260-40F9-A4A3-DA5287E45916}">
      <dgm:prSet/>
      <dgm:spPr/>
      <dgm:t>
        <a:bodyPr/>
        <a:lstStyle/>
        <a:p>
          <a:endParaRPr lang="en-US"/>
        </a:p>
      </dgm:t>
    </dgm:pt>
    <dgm:pt modelId="{97ED0E86-08C4-41F7-8ECC-2408985EC468}">
      <dgm:prSet phldrT="[Text]" custT="1">
        <dgm:style>
          <a:lnRef idx="1">
            <a:schemeClr val="accent1"/>
          </a:lnRef>
          <a:fillRef idx="2">
            <a:schemeClr val="accent1"/>
          </a:fillRef>
          <a:effectRef idx="1">
            <a:schemeClr val="accent1"/>
          </a:effectRef>
          <a:fontRef idx="minor">
            <a:schemeClr val="dk1"/>
          </a:fontRef>
        </dgm:style>
      </dgm:prSet>
      <dgm:spPr>
        <a:solidFill>
          <a:schemeClr val="tx2"/>
        </a:solidFill>
      </dgm:spPr>
      <dgm:t>
        <a:bodyPr/>
        <a:lstStyle/>
        <a:p>
          <a:r>
            <a:rPr lang="en-US" sz="1400" dirty="0" smtClean="0">
              <a:solidFill>
                <a:schemeClr val="bg1"/>
              </a:solidFill>
            </a:rPr>
            <a:t>Zero First Aid case					</a:t>
          </a:r>
          <a:endParaRPr lang="en-US" sz="1400" dirty="0">
            <a:solidFill>
              <a:schemeClr val="bg1"/>
            </a:solidFill>
          </a:endParaRPr>
        </a:p>
      </dgm:t>
    </dgm:pt>
    <dgm:pt modelId="{F9B35636-4680-4E79-99F1-0D54B68C3E1E}" type="parTrans" cxnId="{FCC09D1B-515F-469E-9B4B-8A0B5CADB77A}">
      <dgm:prSet/>
      <dgm:spPr/>
      <dgm:t>
        <a:bodyPr/>
        <a:lstStyle/>
        <a:p>
          <a:endParaRPr lang="en-US"/>
        </a:p>
      </dgm:t>
    </dgm:pt>
    <dgm:pt modelId="{CEC727F8-4C89-4D36-8636-84201D8B7679}" type="sibTrans" cxnId="{FCC09D1B-515F-469E-9B4B-8A0B5CADB77A}">
      <dgm:prSet/>
      <dgm:spPr/>
      <dgm:t>
        <a:bodyPr/>
        <a:lstStyle/>
        <a:p>
          <a:endParaRPr lang="en-US"/>
        </a:p>
      </dgm:t>
    </dgm:pt>
    <dgm:pt modelId="{44302A0B-B6EE-4FE1-9CD4-A21B6B878DE0}">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1400" dirty="0" smtClean="0">
              <a:solidFill>
                <a:schemeClr val="bg1"/>
              </a:solidFill>
            </a:rPr>
            <a:t>Reporting of environmental hazards and near-misses		</a:t>
          </a:r>
          <a:endParaRPr lang="en-US" sz="1400" dirty="0">
            <a:solidFill>
              <a:schemeClr val="bg1"/>
            </a:solidFill>
          </a:endParaRPr>
        </a:p>
      </dgm:t>
    </dgm:pt>
    <dgm:pt modelId="{16F2FCBE-93CA-42EF-8869-C20B184A6F6E}" type="parTrans" cxnId="{C95D64FE-EC5A-474C-A677-AF84AAAE3A9C}">
      <dgm:prSet/>
      <dgm:spPr/>
      <dgm:t>
        <a:bodyPr/>
        <a:lstStyle/>
        <a:p>
          <a:endParaRPr lang="en-US"/>
        </a:p>
      </dgm:t>
    </dgm:pt>
    <dgm:pt modelId="{B1883165-CD45-4A4B-90C5-6B7AB69AAFB3}" type="sibTrans" cxnId="{C95D64FE-EC5A-474C-A677-AF84AAAE3A9C}">
      <dgm:prSet/>
      <dgm:spPr/>
      <dgm:t>
        <a:bodyPr/>
        <a:lstStyle/>
        <a:p>
          <a:endParaRPr lang="en-US"/>
        </a:p>
      </dgm:t>
    </dgm:pt>
    <dgm:pt modelId="{D4CE0434-08C3-4435-AC5C-1EF8EE4B5F5E}">
      <dgm:prSet phldrT="[Text]" custT="1">
        <dgm:style>
          <a:lnRef idx="1">
            <a:schemeClr val="accent1"/>
          </a:lnRef>
          <a:fillRef idx="2">
            <a:schemeClr val="accent1"/>
          </a:fillRef>
          <a:effectRef idx="1">
            <a:schemeClr val="accent1"/>
          </a:effectRef>
          <a:fontRef idx="minor">
            <a:schemeClr val="dk1"/>
          </a:fontRef>
        </dgm:style>
      </dgm:prSet>
      <dgm:spPr>
        <a:solidFill>
          <a:schemeClr val="tx2"/>
        </a:solidFill>
      </dgm:spPr>
      <dgm:t>
        <a:bodyPr/>
        <a:lstStyle/>
        <a:p>
          <a:r>
            <a:rPr lang="en-US" sz="1400" dirty="0" smtClean="0">
              <a:solidFill>
                <a:schemeClr val="bg1"/>
              </a:solidFill>
            </a:rPr>
            <a:t>Zero LTI						</a:t>
          </a:r>
          <a:endParaRPr lang="en-US" sz="1400" dirty="0">
            <a:solidFill>
              <a:schemeClr val="bg1"/>
            </a:solidFill>
          </a:endParaRPr>
        </a:p>
      </dgm:t>
    </dgm:pt>
    <dgm:pt modelId="{3710B802-52AB-46EE-BE8E-4B34B9C9AEBE}" type="parTrans" cxnId="{E5D51A7A-0230-4101-8462-A0979CE2440F}">
      <dgm:prSet/>
      <dgm:spPr/>
      <dgm:t>
        <a:bodyPr/>
        <a:lstStyle/>
        <a:p>
          <a:endParaRPr lang="en-US"/>
        </a:p>
      </dgm:t>
    </dgm:pt>
    <dgm:pt modelId="{78B5378D-1484-4820-AA34-526000C84520}" type="sibTrans" cxnId="{E5D51A7A-0230-4101-8462-A0979CE2440F}">
      <dgm:prSet/>
      <dgm:spPr/>
      <dgm:t>
        <a:bodyPr/>
        <a:lstStyle/>
        <a:p>
          <a:endParaRPr lang="en-US"/>
        </a:p>
      </dgm:t>
    </dgm:pt>
    <dgm:pt modelId="{F038A030-1BB9-4BC0-8075-C08166911496}">
      <dgm:prSet phldrT="[Text]" custT="1">
        <dgm:style>
          <a:lnRef idx="1">
            <a:schemeClr val="accent1"/>
          </a:lnRef>
          <a:fillRef idx="2">
            <a:schemeClr val="accent1"/>
          </a:fillRef>
          <a:effectRef idx="1">
            <a:schemeClr val="accent1"/>
          </a:effectRef>
          <a:fontRef idx="minor">
            <a:schemeClr val="dk1"/>
          </a:fontRef>
        </dgm:style>
      </dgm:prSet>
      <dgm:spPr>
        <a:solidFill>
          <a:schemeClr val="tx2"/>
        </a:solidFill>
      </dgm:spPr>
      <dgm:t>
        <a:bodyPr/>
        <a:lstStyle/>
        <a:p>
          <a:r>
            <a:rPr lang="en-US" sz="1400" dirty="0" smtClean="0">
              <a:solidFill>
                <a:schemeClr val="bg1"/>
              </a:solidFill>
            </a:rPr>
            <a:t>Near-miss Reporting</a:t>
          </a:r>
          <a:endParaRPr lang="en-US" sz="1400" dirty="0">
            <a:solidFill>
              <a:schemeClr val="bg1"/>
            </a:solidFill>
          </a:endParaRPr>
        </a:p>
      </dgm:t>
    </dgm:pt>
    <dgm:pt modelId="{FF6CA08D-C06A-413A-87B6-9794880637E9}" type="parTrans" cxnId="{55037936-8BB6-49A0-A5D2-50CBFEACF316}">
      <dgm:prSet/>
      <dgm:spPr/>
      <dgm:t>
        <a:bodyPr/>
        <a:lstStyle/>
        <a:p>
          <a:endParaRPr lang="en-US"/>
        </a:p>
      </dgm:t>
    </dgm:pt>
    <dgm:pt modelId="{1FB81C18-A5A0-40A9-9641-C3E45FC09448}" type="sibTrans" cxnId="{55037936-8BB6-49A0-A5D2-50CBFEACF316}">
      <dgm:prSet/>
      <dgm:spPr/>
      <dgm:t>
        <a:bodyPr/>
        <a:lstStyle/>
        <a:p>
          <a:endParaRPr lang="en-US"/>
        </a:p>
      </dgm:t>
    </dgm:pt>
    <dgm:pt modelId="{3591CF46-0D98-4F27-B44B-C4CB691D76F4}" type="pres">
      <dgm:prSet presAssocID="{EB660C03-DEA5-4DFC-BAAC-C5EB5E5447DC}" presName="Name0" presStyleCnt="0">
        <dgm:presLayoutVars>
          <dgm:dir/>
          <dgm:animLvl val="lvl"/>
          <dgm:resizeHandles val="exact"/>
        </dgm:presLayoutVars>
      </dgm:prSet>
      <dgm:spPr/>
      <dgm:t>
        <a:bodyPr/>
        <a:lstStyle/>
        <a:p>
          <a:endParaRPr lang="en-US"/>
        </a:p>
      </dgm:t>
    </dgm:pt>
    <dgm:pt modelId="{FAF4727E-F72E-47FC-A150-8854B42A1BCC}" type="pres">
      <dgm:prSet presAssocID="{5BFC823B-DAAB-45D2-A688-CC13634AAB2F}" presName="linNode" presStyleCnt="0"/>
      <dgm:spPr/>
    </dgm:pt>
    <dgm:pt modelId="{88C08CB5-EBE3-4EA7-A9E1-B8ECB7BC63BA}" type="pres">
      <dgm:prSet presAssocID="{5BFC823B-DAAB-45D2-A688-CC13634AAB2F}" presName="parentText" presStyleLbl="node1" presStyleIdx="0" presStyleCnt="4" custScaleY="46752">
        <dgm:presLayoutVars>
          <dgm:chMax val="1"/>
          <dgm:bulletEnabled val="1"/>
        </dgm:presLayoutVars>
      </dgm:prSet>
      <dgm:spPr/>
      <dgm:t>
        <a:bodyPr/>
        <a:lstStyle/>
        <a:p>
          <a:endParaRPr lang="en-US"/>
        </a:p>
      </dgm:t>
    </dgm:pt>
    <dgm:pt modelId="{EC8BF654-31E0-4C05-BEC0-CAC1CB16A451}" type="pres">
      <dgm:prSet presAssocID="{5BFC823B-DAAB-45D2-A688-CC13634AAB2F}" presName="descendantText" presStyleLbl="alignAccFollowNode1" presStyleIdx="0" presStyleCnt="3" custScaleY="43947">
        <dgm:presLayoutVars>
          <dgm:bulletEnabled val="1"/>
        </dgm:presLayoutVars>
      </dgm:prSet>
      <dgm:spPr/>
      <dgm:t>
        <a:bodyPr/>
        <a:lstStyle/>
        <a:p>
          <a:endParaRPr lang="en-US"/>
        </a:p>
      </dgm:t>
    </dgm:pt>
    <dgm:pt modelId="{32F402A8-2CA9-44B6-809E-194FEBBBE02C}" type="pres">
      <dgm:prSet presAssocID="{F8D3EBC9-9845-42AC-957F-6DF1DA43D5C5}" presName="sp" presStyleCnt="0"/>
      <dgm:spPr/>
    </dgm:pt>
    <dgm:pt modelId="{D9933F56-D0D7-450D-ABA6-0683FD04213D}" type="pres">
      <dgm:prSet presAssocID="{F05A0B0B-83A0-4535-834B-214AE605A2C9}" presName="linNode" presStyleCnt="0"/>
      <dgm:spPr/>
    </dgm:pt>
    <dgm:pt modelId="{8675F040-D694-4DD3-ACD7-A74EAC1688CF}" type="pres">
      <dgm:prSet presAssocID="{F05A0B0B-83A0-4535-834B-214AE605A2C9}" presName="parentText" presStyleLbl="node1" presStyleIdx="1" presStyleCnt="4" custScaleY="116077">
        <dgm:presLayoutVars>
          <dgm:chMax val="1"/>
          <dgm:bulletEnabled val="1"/>
        </dgm:presLayoutVars>
      </dgm:prSet>
      <dgm:spPr/>
      <dgm:t>
        <a:bodyPr/>
        <a:lstStyle/>
        <a:p>
          <a:endParaRPr lang="en-US"/>
        </a:p>
      </dgm:t>
    </dgm:pt>
    <dgm:pt modelId="{E1132B1B-3B6A-4240-9EF1-83AC60FEE356}" type="pres">
      <dgm:prSet presAssocID="{F05A0B0B-83A0-4535-834B-214AE605A2C9}" presName="descendantText" presStyleLbl="alignAccFollowNode1" presStyleIdx="1" presStyleCnt="3" custScaleY="121819">
        <dgm:presLayoutVars>
          <dgm:bulletEnabled val="1"/>
        </dgm:presLayoutVars>
      </dgm:prSet>
      <dgm:spPr/>
      <dgm:t>
        <a:bodyPr/>
        <a:lstStyle/>
        <a:p>
          <a:endParaRPr lang="en-US"/>
        </a:p>
      </dgm:t>
    </dgm:pt>
    <dgm:pt modelId="{B07EBC82-2CD0-4AE3-91D7-E7606A522F90}" type="pres">
      <dgm:prSet presAssocID="{E3C59F36-74AD-4612-AA41-0FECF450640A}" presName="sp" presStyleCnt="0"/>
      <dgm:spPr/>
    </dgm:pt>
    <dgm:pt modelId="{7B3DB240-F681-4D9D-8B1F-D7738863ADD0}" type="pres">
      <dgm:prSet presAssocID="{1F06F298-1A7D-4FE8-9EAF-3C18EC14372A}" presName="linNode" presStyleCnt="0"/>
      <dgm:spPr/>
    </dgm:pt>
    <dgm:pt modelId="{27E3E4EA-41D5-47C5-BA0A-8C876FA73C51}" type="pres">
      <dgm:prSet presAssocID="{1F06F298-1A7D-4FE8-9EAF-3C18EC14372A}" presName="parentText" presStyleLbl="node1" presStyleIdx="2" presStyleCnt="4" custScaleY="54172">
        <dgm:presLayoutVars>
          <dgm:chMax val="1"/>
          <dgm:bulletEnabled val="1"/>
        </dgm:presLayoutVars>
      </dgm:prSet>
      <dgm:spPr/>
      <dgm:t>
        <a:bodyPr/>
        <a:lstStyle/>
        <a:p>
          <a:endParaRPr lang="en-US"/>
        </a:p>
      </dgm:t>
    </dgm:pt>
    <dgm:pt modelId="{66DC85DD-371B-4243-87F5-609F556B8A13}" type="pres">
      <dgm:prSet presAssocID="{1F06F298-1A7D-4FE8-9EAF-3C18EC14372A}" presName="descendantText" presStyleLbl="alignAccFollowNode1" presStyleIdx="2" presStyleCnt="3" custScaleY="60596">
        <dgm:presLayoutVars>
          <dgm:bulletEnabled val="1"/>
        </dgm:presLayoutVars>
      </dgm:prSet>
      <dgm:spPr/>
      <dgm:t>
        <a:bodyPr/>
        <a:lstStyle/>
        <a:p>
          <a:endParaRPr lang="en-US"/>
        </a:p>
      </dgm:t>
    </dgm:pt>
    <dgm:pt modelId="{FA49E2EE-EB56-4B3F-823C-AAED1EA539BE}" type="pres">
      <dgm:prSet presAssocID="{C0A253C8-6814-447C-AED8-557D16DAD646}" presName="sp" presStyleCnt="0"/>
      <dgm:spPr/>
    </dgm:pt>
    <dgm:pt modelId="{47A38BDA-405D-4586-90CB-DC4D8FAA383D}" type="pres">
      <dgm:prSet presAssocID="{419F17CE-72E5-4561-B3E3-CC86BB88AF02}" presName="linNode" presStyleCnt="0"/>
      <dgm:spPr/>
    </dgm:pt>
    <dgm:pt modelId="{00D670FF-7C11-4243-95A8-EDB0AB01DFEB}" type="pres">
      <dgm:prSet presAssocID="{419F17CE-72E5-4561-B3E3-CC86BB88AF02}" presName="parentText" presStyleLbl="node1" presStyleIdx="3" presStyleCnt="4" custScaleY="58047">
        <dgm:presLayoutVars>
          <dgm:chMax val="1"/>
          <dgm:bulletEnabled val="1"/>
        </dgm:presLayoutVars>
      </dgm:prSet>
      <dgm:spPr/>
      <dgm:t>
        <a:bodyPr/>
        <a:lstStyle/>
        <a:p>
          <a:endParaRPr lang="en-US"/>
        </a:p>
      </dgm:t>
    </dgm:pt>
  </dgm:ptLst>
  <dgm:cxnLst>
    <dgm:cxn modelId="{15C9377A-E16A-4E86-B3CC-9C8ED39AC5DE}" type="presOf" srcId="{E64BCAB5-E643-4E96-A08C-09953EA647F2}" destId="{EC8BF654-31E0-4C05-BEC0-CAC1CB16A451}" srcOrd="0" destOrd="1" presId="urn:microsoft.com/office/officeart/2005/8/layout/vList5"/>
    <dgm:cxn modelId="{4D90AC82-8F28-4D1E-BCF7-8F07E1FEF1EA}" type="presOf" srcId="{EB660C03-DEA5-4DFC-BAAC-C5EB5E5447DC}" destId="{3591CF46-0D98-4F27-B44B-C4CB691D76F4}" srcOrd="0" destOrd="0" presId="urn:microsoft.com/office/officeart/2005/8/layout/vList5"/>
    <dgm:cxn modelId="{55037936-8BB6-49A0-A5D2-50CBFEACF316}" srcId="{F05A0B0B-83A0-4535-834B-214AE605A2C9}" destId="{F038A030-1BB9-4BC0-8075-C08166911496}" srcOrd="1" destOrd="0" parTransId="{FF6CA08D-C06A-413A-87B6-9794880637E9}" sibTransId="{1FB81C18-A5A0-40A9-9641-C3E45FC09448}"/>
    <dgm:cxn modelId="{1CDAEDB0-8B79-47D5-8852-F45D6D154854}" type="presOf" srcId="{F05A0B0B-83A0-4535-834B-214AE605A2C9}" destId="{8675F040-D694-4DD3-ACD7-A74EAC1688CF}" srcOrd="0" destOrd="0" presId="urn:microsoft.com/office/officeart/2005/8/layout/vList5"/>
    <dgm:cxn modelId="{E7B1653B-7260-40F9-A4A3-DA5287E45916}" srcId="{5BFC823B-DAAB-45D2-A688-CC13634AAB2F}" destId="{E64BCAB5-E643-4E96-A08C-09953EA647F2}" srcOrd="1" destOrd="0" parTransId="{B203A5C0-A50F-43A6-B339-06E89CFAA425}" sibTransId="{7A1D1540-2C9A-4745-B3D2-1EB7C3D3077F}"/>
    <dgm:cxn modelId="{C04C7059-6698-43EB-AD59-0860676F85BC}" type="presOf" srcId="{7810F8E8-D0D0-445E-A0FB-1F72E5FABCA4}" destId="{E1132B1B-3B6A-4240-9EF1-83AC60FEE356}" srcOrd="0" destOrd="4" presId="urn:microsoft.com/office/officeart/2005/8/layout/vList5"/>
    <dgm:cxn modelId="{C634C10A-9AB9-4532-9B5E-48DF910B05B2}" type="presOf" srcId="{97ED0E86-08C4-41F7-8ECC-2408985EC468}" destId="{E1132B1B-3B6A-4240-9EF1-83AC60FEE356}" srcOrd="0" destOrd="3" presId="urn:microsoft.com/office/officeart/2005/8/layout/vList5"/>
    <dgm:cxn modelId="{D400A817-B68A-4A17-9302-F2AA6B38E42E}" srcId="{F05A0B0B-83A0-4535-834B-214AE605A2C9}" destId="{931A819B-2F1F-4AEB-B514-6E28BC65E7EC}" srcOrd="0" destOrd="0" parTransId="{B45C88DC-D169-4053-842C-CE8ED9399BF3}" sibTransId="{692B24E6-128C-4D38-B89F-017734FDEBC6}"/>
    <dgm:cxn modelId="{4B3CC19C-0D2F-4C17-B3BB-D18F7373334E}" srcId="{EB660C03-DEA5-4DFC-BAAC-C5EB5E5447DC}" destId="{5BFC823B-DAAB-45D2-A688-CC13634AAB2F}" srcOrd="0" destOrd="0" parTransId="{480AC076-81F9-4D33-A03F-A75B303876E7}" sibTransId="{F8D3EBC9-9845-42AC-957F-6DF1DA43D5C5}"/>
    <dgm:cxn modelId="{FCC09D1B-515F-469E-9B4B-8A0B5CADB77A}" srcId="{F05A0B0B-83A0-4535-834B-214AE605A2C9}" destId="{97ED0E86-08C4-41F7-8ECC-2408985EC468}" srcOrd="3" destOrd="0" parTransId="{F9B35636-4680-4E79-99F1-0D54B68C3E1E}" sibTransId="{CEC727F8-4C89-4D36-8636-84201D8B7679}"/>
    <dgm:cxn modelId="{D2C743AB-D318-4CF7-9167-7C04A3DE0BED}" srcId="{F05A0B0B-83A0-4535-834B-214AE605A2C9}" destId="{7810F8E8-D0D0-445E-A0FB-1F72E5FABCA4}" srcOrd="4" destOrd="0" parTransId="{E032F154-8C23-44D6-94AB-DD6FDF95E8F5}" sibTransId="{47F51A01-4F56-4C3E-99FA-6D80F86D9A76}"/>
    <dgm:cxn modelId="{3DD2F7F3-59A0-4581-8F85-1DCB33524F3A}" srcId="{1F06F298-1A7D-4FE8-9EAF-3C18EC14372A}" destId="{A7B8EE27-F8A1-4254-B125-8B23FCA6FAF4}" srcOrd="0" destOrd="0" parTransId="{7371DAB8-E9AE-4096-BAA9-5AABFED3A8E5}" sibTransId="{C9B7F62B-72C4-4617-A779-AC29BAE115D1}"/>
    <dgm:cxn modelId="{C95D64FE-EC5A-474C-A677-AF84AAAE3A9C}" srcId="{1F06F298-1A7D-4FE8-9EAF-3C18EC14372A}" destId="{44302A0B-B6EE-4FE1-9CD4-A21B6B878DE0}" srcOrd="1" destOrd="0" parTransId="{16F2FCBE-93CA-42EF-8869-C20B184A6F6E}" sibTransId="{B1883165-CD45-4A4B-90C5-6B7AB69AAFB3}"/>
    <dgm:cxn modelId="{7751A752-0E96-41AB-BB50-CC130A2CE56D}" type="presOf" srcId="{1F06F298-1A7D-4FE8-9EAF-3C18EC14372A}" destId="{27E3E4EA-41D5-47C5-BA0A-8C876FA73C51}" srcOrd="0" destOrd="0" presId="urn:microsoft.com/office/officeart/2005/8/layout/vList5"/>
    <dgm:cxn modelId="{65ACD58E-906F-47DB-A06F-571277AD403A}" srcId="{EB660C03-DEA5-4DFC-BAAC-C5EB5E5447DC}" destId="{F05A0B0B-83A0-4535-834B-214AE605A2C9}" srcOrd="1" destOrd="0" parTransId="{BCD88233-972C-4B5B-B64A-DB3E31957D21}" sibTransId="{E3C59F36-74AD-4612-AA41-0FECF450640A}"/>
    <dgm:cxn modelId="{8FA73D9B-9563-4064-9B59-F04E4C14E749}" type="presOf" srcId="{D4CE0434-08C3-4435-AC5C-1EF8EE4B5F5E}" destId="{E1132B1B-3B6A-4240-9EF1-83AC60FEE356}" srcOrd="0" destOrd="2" presId="urn:microsoft.com/office/officeart/2005/8/layout/vList5"/>
    <dgm:cxn modelId="{45C5397B-2A62-4132-A19B-1E6A258F9E4E}" type="presOf" srcId="{A7B8EE27-F8A1-4254-B125-8B23FCA6FAF4}" destId="{66DC85DD-371B-4243-87F5-609F556B8A13}" srcOrd="0" destOrd="0" presId="urn:microsoft.com/office/officeart/2005/8/layout/vList5"/>
    <dgm:cxn modelId="{E73039D2-066E-4A06-8EDF-DB8447D7EE5D}" srcId="{EB660C03-DEA5-4DFC-BAAC-C5EB5E5447DC}" destId="{1F06F298-1A7D-4FE8-9EAF-3C18EC14372A}" srcOrd="2" destOrd="0" parTransId="{495C166B-B604-4424-B748-AEAFB9D1C996}" sibTransId="{C0A253C8-6814-447C-AED8-557D16DAD646}"/>
    <dgm:cxn modelId="{B1AE7D0E-DE19-4EAE-B6A6-E360BEB123D5}" srcId="{5BFC823B-DAAB-45D2-A688-CC13634AAB2F}" destId="{7088A508-77DE-4BE8-8BF7-7CA0BED918A9}" srcOrd="0" destOrd="0" parTransId="{B92EEE9E-4A76-4202-AC52-411A6E1C1B42}" sibTransId="{9DF38124-2CF4-4441-9415-BC3B826CCACA}"/>
    <dgm:cxn modelId="{DCFA3426-65CF-48D6-A879-6F6EB12B73AA}" type="presOf" srcId="{44302A0B-B6EE-4FE1-9CD4-A21B6B878DE0}" destId="{66DC85DD-371B-4243-87F5-609F556B8A13}" srcOrd="0" destOrd="1" presId="urn:microsoft.com/office/officeart/2005/8/layout/vList5"/>
    <dgm:cxn modelId="{6DBEFA01-2FFD-4B58-998A-0FADC485E20D}" type="presOf" srcId="{419F17CE-72E5-4561-B3E3-CC86BB88AF02}" destId="{00D670FF-7C11-4243-95A8-EDB0AB01DFEB}" srcOrd="0" destOrd="0" presId="urn:microsoft.com/office/officeart/2005/8/layout/vList5"/>
    <dgm:cxn modelId="{E5D51A7A-0230-4101-8462-A0979CE2440F}" srcId="{F05A0B0B-83A0-4535-834B-214AE605A2C9}" destId="{D4CE0434-08C3-4435-AC5C-1EF8EE4B5F5E}" srcOrd="2" destOrd="0" parTransId="{3710B802-52AB-46EE-BE8E-4B34B9C9AEBE}" sibTransId="{78B5378D-1484-4820-AA34-526000C84520}"/>
    <dgm:cxn modelId="{5B92DA0E-2C83-4711-AA43-5251F8D1BD7E}" srcId="{EB660C03-DEA5-4DFC-BAAC-C5EB5E5447DC}" destId="{419F17CE-72E5-4561-B3E3-CC86BB88AF02}" srcOrd="3" destOrd="0" parTransId="{8C954D88-4C2C-4845-A614-A1DD06EAA42C}" sibTransId="{73026852-58DC-4BDB-85C0-A22A9DA05AC0}"/>
    <dgm:cxn modelId="{11F64F79-90A7-4186-896C-536419D7902C}" type="presOf" srcId="{5BFC823B-DAAB-45D2-A688-CC13634AAB2F}" destId="{88C08CB5-EBE3-4EA7-A9E1-B8ECB7BC63BA}" srcOrd="0" destOrd="0" presId="urn:microsoft.com/office/officeart/2005/8/layout/vList5"/>
    <dgm:cxn modelId="{2111E27F-3161-46EC-9326-FAA1519630DB}" type="presOf" srcId="{931A819B-2F1F-4AEB-B514-6E28BC65E7EC}" destId="{E1132B1B-3B6A-4240-9EF1-83AC60FEE356}" srcOrd="0" destOrd="0" presId="urn:microsoft.com/office/officeart/2005/8/layout/vList5"/>
    <dgm:cxn modelId="{929CF95D-B4FC-4D86-B551-88CF1A726607}" type="presOf" srcId="{7088A508-77DE-4BE8-8BF7-7CA0BED918A9}" destId="{EC8BF654-31E0-4C05-BEC0-CAC1CB16A451}" srcOrd="0" destOrd="0" presId="urn:microsoft.com/office/officeart/2005/8/layout/vList5"/>
    <dgm:cxn modelId="{F1D85EDB-CBFB-4998-B22E-F6646BDDC281}" type="presOf" srcId="{F038A030-1BB9-4BC0-8075-C08166911496}" destId="{E1132B1B-3B6A-4240-9EF1-83AC60FEE356}" srcOrd="0" destOrd="1" presId="urn:microsoft.com/office/officeart/2005/8/layout/vList5"/>
    <dgm:cxn modelId="{E831A436-7DCD-4281-842C-02BA2C455AD2}" type="presParOf" srcId="{3591CF46-0D98-4F27-B44B-C4CB691D76F4}" destId="{FAF4727E-F72E-47FC-A150-8854B42A1BCC}" srcOrd="0" destOrd="0" presId="urn:microsoft.com/office/officeart/2005/8/layout/vList5"/>
    <dgm:cxn modelId="{B9C11B32-15A1-43E9-8EBF-DE51051C0DAF}" type="presParOf" srcId="{FAF4727E-F72E-47FC-A150-8854B42A1BCC}" destId="{88C08CB5-EBE3-4EA7-A9E1-B8ECB7BC63BA}" srcOrd="0" destOrd="0" presId="urn:microsoft.com/office/officeart/2005/8/layout/vList5"/>
    <dgm:cxn modelId="{A09B13E4-7C6A-4F21-8032-BE6B5F7E825A}" type="presParOf" srcId="{FAF4727E-F72E-47FC-A150-8854B42A1BCC}" destId="{EC8BF654-31E0-4C05-BEC0-CAC1CB16A451}" srcOrd="1" destOrd="0" presId="urn:microsoft.com/office/officeart/2005/8/layout/vList5"/>
    <dgm:cxn modelId="{CFFDDD18-928D-42B7-A307-1D5E45F01067}" type="presParOf" srcId="{3591CF46-0D98-4F27-B44B-C4CB691D76F4}" destId="{32F402A8-2CA9-44B6-809E-194FEBBBE02C}" srcOrd="1" destOrd="0" presId="urn:microsoft.com/office/officeart/2005/8/layout/vList5"/>
    <dgm:cxn modelId="{E1899591-35D5-409F-9E1C-C75EE7B3F7EC}" type="presParOf" srcId="{3591CF46-0D98-4F27-B44B-C4CB691D76F4}" destId="{D9933F56-D0D7-450D-ABA6-0683FD04213D}" srcOrd="2" destOrd="0" presId="urn:microsoft.com/office/officeart/2005/8/layout/vList5"/>
    <dgm:cxn modelId="{14F50E5D-E643-4E48-89FB-780C96B4BC61}" type="presParOf" srcId="{D9933F56-D0D7-450D-ABA6-0683FD04213D}" destId="{8675F040-D694-4DD3-ACD7-A74EAC1688CF}" srcOrd="0" destOrd="0" presId="urn:microsoft.com/office/officeart/2005/8/layout/vList5"/>
    <dgm:cxn modelId="{4310114B-6A58-4140-95C5-1A27BB4EF718}" type="presParOf" srcId="{D9933F56-D0D7-450D-ABA6-0683FD04213D}" destId="{E1132B1B-3B6A-4240-9EF1-83AC60FEE356}" srcOrd="1" destOrd="0" presId="urn:microsoft.com/office/officeart/2005/8/layout/vList5"/>
    <dgm:cxn modelId="{D3ADF74C-68F1-4961-9AA1-B0DCEBBDF8AD}" type="presParOf" srcId="{3591CF46-0D98-4F27-B44B-C4CB691D76F4}" destId="{B07EBC82-2CD0-4AE3-91D7-E7606A522F90}" srcOrd="3" destOrd="0" presId="urn:microsoft.com/office/officeart/2005/8/layout/vList5"/>
    <dgm:cxn modelId="{DA2A9402-B964-485B-B139-E436EFA2586D}" type="presParOf" srcId="{3591CF46-0D98-4F27-B44B-C4CB691D76F4}" destId="{7B3DB240-F681-4D9D-8B1F-D7738863ADD0}" srcOrd="4" destOrd="0" presId="urn:microsoft.com/office/officeart/2005/8/layout/vList5"/>
    <dgm:cxn modelId="{84815FCA-DA34-45B1-A669-5903DC825F3E}" type="presParOf" srcId="{7B3DB240-F681-4D9D-8B1F-D7738863ADD0}" destId="{27E3E4EA-41D5-47C5-BA0A-8C876FA73C51}" srcOrd="0" destOrd="0" presId="urn:microsoft.com/office/officeart/2005/8/layout/vList5"/>
    <dgm:cxn modelId="{FF85208F-156A-4C3D-BC93-302FC71A0323}" type="presParOf" srcId="{7B3DB240-F681-4D9D-8B1F-D7738863ADD0}" destId="{66DC85DD-371B-4243-87F5-609F556B8A13}" srcOrd="1" destOrd="0" presId="urn:microsoft.com/office/officeart/2005/8/layout/vList5"/>
    <dgm:cxn modelId="{3D5431AC-26B7-4F40-97FA-155045224C60}" type="presParOf" srcId="{3591CF46-0D98-4F27-B44B-C4CB691D76F4}" destId="{FA49E2EE-EB56-4B3F-823C-AAED1EA539BE}" srcOrd="5" destOrd="0" presId="urn:microsoft.com/office/officeart/2005/8/layout/vList5"/>
    <dgm:cxn modelId="{B9D4CC6E-0785-4B2B-A680-683D78A9E1E4}" type="presParOf" srcId="{3591CF46-0D98-4F27-B44B-C4CB691D76F4}" destId="{47A38BDA-405D-4586-90CB-DC4D8FAA383D}" srcOrd="6" destOrd="0" presId="urn:microsoft.com/office/officeart/2005/8/layout/vList5"/>
    <dgm:cxn modelId="{DB9A73B5-3AC5-4A1F-B3B2-ECD111A76954}" type="presParOf" srcId="{47A38BDA-405D-4586-90CB-DC4D8FAA383D}" destId="{00D670FF-7C11-4243-95A8-EDB0AB01DFE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B660C03-DEA5-4DFC-BAAC-C5EB5E5447D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BFC823B-DAAB-45D2-A688-CC13634AAB2F}">
      <dgm:prSet phldrT="[Text]" custT="1"/>
      <dgm:spPr/>
      <dgm:t>
        <a:bodyPr/>
        <a:lstStyle/>
        <a:p>
          <a:r>
            <a:rPr lang="en-US" sz="2000" dirty="0" smtClean="0">
              <a:solidFill>
                <a:schemeClr val="tx1">
                  <a:lumMod val="20000"/>
                  <a:lumOff val="80000"/>
                </a:schemeClr>
              </a:solidFill>
            </a:rPr>
            <a:t>Health</a:t>
          </a:r>
          <a:endParaRPr lang="en-US" sz="2000" dirty="0">
            <a:solidFill>
              <a:schemeClr val="tx1">
                <a:lumMod val="20000"/>
                <a:lumOff val="80000"/>
              </a:schemeClr>
            </a:solidFill>
          </a:endParaRPr>
        </a:p>
      </dgm:t>
    </dgm:pt>
    <dgm:pt modelId="{480AC076-81F9-4D33-A03F-A75B303876E7}" type="parTrans" cxnId="{4B3CC19C-0D2F-4C17-B3BB-D18F7373334E}">
      <dgm:prSet/>
      <dgm:spPr/>
      <dgm:t>
        <a:bodyPr/>
        <a:lstStyle/>
        <a:p>
          <a:endParaRPr lang="en-US">
            <a:solidFill>
              <a:schemeClr val="accent5"/>
            </a:solidFill>
          </a:endParaRPr>
        </a:p>
      </dgm:t>
    </dgm:pt>
    <dgm:pt modelId="{F8D3EBC9-9845-42AC-957F-6DF1DA43D5C5}" type="sibTrans" cxnId="{4B3CC19C-0D2F-4C17-B3BB-D18F7373334E}">
      <dgm:prSet/>
      <dgm:spPr/>
      <dgm:t>
        <a:bodyPr/>
        <a:lstStyle/>
        <a:p>
          <a:endParaRPr lang="en-US">
            <a:solidFill>
              <a:schemeClr val="accent5"/>
            </a:solidFill>
          </a:endParaRPr>
        </a:p>
      </dgm:t>
    </dgm:pt>
    <dgm:pt modelId="{7088A508-77DE-4BE8-8BF7-7CA0BED918A9}">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400" dirty="0" smtClean="0">
              <a:solidFill>
                <a:schemeClr val="bg1"/>
              </a:solidFill>
            </a:rPr>
            <a:t>No reporting of occupational health hazards			</a:t>
          </a:r>
          <a:endParaRPr lang="en-US" sz="1400" dirty="0">
            <a:solidFill>
              <a:schemeClr val="bg1"/>
            </a:solidFill>
          </a:endParaRPr>
        </a:p>
      </dgm:t>
    </dgm:pt>
    <dgm:pt modelId="{B92EEE9E-4A76-4202-AC52-411A6E1C1B42}" type="parTrans" cxnId="{B1AE7D0E-DE19-4EAE-B6A6-E360BEB123D5}">
      <dgm:prSet/>
      <dgm:spPr/>
      <dgm:t>
        <a:bodyPr/>
        <a:lstStyle/>
        <a:p>
          <a:endParaRPr lang="en-US">
            <a:solidFill>
              <a:schemeClr val="accent5"/>
            </a:solidFill>
          </a:endParaRPr>
        </a:p>
      </dgm:t>
    </dgm:pt>
    <dgm:pt modelId="{9DF38124-2CF4-4441-9415-BC3B826CCACA}" type="sibTrans" cxnId="{B1AE7D0E-DE19-4EAE-B6A6-E360BEB123D5}">
      <dgm:prSet/>
      <dgm:spPr/>
      <dgm:t>
        <a:bodyPr/>
        <a:lstStyle/>
        <a:p>
          <a:endParaRPr lang="en-US">
            <a:solidFill>
              <a:schemeClr val="accent5"/>
            </a:solidFill>
          </a:endParaRPr>
        </a:p>
      </dgm:t>
    </dgm:pt>
    <dgm:pt modelId="{F05A0B0B-83A0-4535-834B-214AE605A2C9}">
      <dgm:prSet phldrT="[Text]" custT="1"/>
      <dgm:spPr/>
      <dgm:t>
        <a:bodyPr/>
        <a:lstStyle/>
        <a:p>
          <a:r>
            <a:rPr lang="en-US" sz="2000" dirty="0" smtClean="0">
              <a:solidFill>
                <a:schemeClr val="tx1">
                  <a:lumMod val="20000"/>
                  <a:lumOff val="80000"/>
                </a:schemeClr>
              </a:solidFill>
            </a:rPr>
            <a:t>Safety</a:t>
          </a:r>
          <a:endParaRPr lang="en-US" sz="2000" dirty="0">
            <a:solidFill>
              <a:schemeClr val="tx1">
                <a:lumMod val="20000"/>
                <a:lumOff val="80000"/>
              </a:schemeClr>
            </a:solidFill>
          </a:endParaRPr>
        </a:p>
      </dgm:t>
    </dgm:pt>
    <dgm:pt modelId="{BCD88233-972C-4B5B-B64A-DB3E31957D21}" type="parTrans" cxnId="{65ACD58E-906F-47DB-A06F-571277AD403A}">
      <dgm:prSet/>
      <dgm:spPr/>
      <dgm:t>
        <a:bodyPr/>
        <a:lstStyle/>
        <a:p>
          <a:endParaRPr lang="en-US">
            <a:solidFill>
              <a:schemeClr val="accent5"/>
            </a:solidFill>
          </a:endParaRPr>
        </a:p>
      </dgm:t>
    </dgm:pt>
    <dgm:pt modelId="{E3C59F36-74AD-4612-AA41-0FECF450640A}" type="sibTrans" cxnId="{65ACD58E-906F-47DB-A06F-571277AD403A}">
      <dgm:prSet/>
      <dgm:spPr/>
      <dgm:t>
        <a:bodyPr/>
        <a:lstStyle/>
        <a:p>
          <a:endParaRPr lang="en-US">
            <a:solidFill>
              <a:schemeClr val="accent5"/>
            </a:solidFill>
          </a:endParaRPr>
        </a:p>
      </dgm:t>
    </dgm:pt>
    <dgm:pt modelId="{931A819B-2F1F-4AEB-B514-6E28BC65E7EC}">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400" dirty="0" smtClean="0">
              <a:solidFill>
                <a:schemeClr val="bg1"/>
              </a:solidFill>
            </a:rPr>
            <a:t>Non-compliance of Personal Protective Equipment 		</a:t>
          </a:r>
          <a:endParaRPr lang="en-US" sz="1400" dirty="0">
            <a:solidFill>
              <a:schemeClr val="bg1"/>
            </a:solidFill>
          </a:endParaRPr>
        </a:p>
      </dgm:t>
    </dgm:pt>
    <dgm:pt modelId="{B45C88DC-D169-4053-842C-CE8ED9399BF3}" type="parTrans" cxnId="{D400A817-B68A-4A17-9302-F2AA6B38E42E}">
      <dgm:prSet/>
      <dgm:spPr/>
      <dgm:t>
        <a:bodyPr/>
        <a:lstStyle/>
        <a:p>
          <a:endParaRPr lang="en-US">
            <a:solidFill>
              <a:schemeClr val="accent5"/>
            </a:solidFill>
          </a:endParaRPr>
        </a:p>
      </dgm:t>
    </dgm:pt>
    <dgm:pt modelId="{692B24E6-128C-4D38-B89F-017734FDEBC6}" type="sibTrans" cxnId="{D400A817-B68A-4A17-9302-F2AA6B38E42E}">
      <dgm:prSet/>
      <dgm:spPr/>
      <dgm:t>
        <a:bodyPr/>
        <a:lstStyle/>
        <a:p>
          <a:endParaRPr lang="en-US">
            <a:solidFill>
              <a:schemeClr val="accent5"/>
            </a:solidFill>
          </a:endParaRPr>
        </a:p>
      </dgm:t>
    </dgm:pt>
    <dgm:pt modelId="{E98E89FB-0421-4FCA-BA30-2C8BD75A0D3E}">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400" dirty="0" smtClean="0">
              <a:solidFill>
                <a:schemeClr val="bg1"/>
              </a:solidFill>
            </a:rPr>
            <a:t>No near-miss reported						</a:t>
          </a:r>
          <a:endParaRPr lang="en-US" sz="1400" dirty="0">
            <a:solidFill>
              <a:schemeClr val="bg1"/>
            </a:solidFill>
          </a:endParaRPr>
        </a:p>
      </dgm:t>
    </dgm:pt>
    <dgm:pt modelId="{23C5F5EC-5582-4F96-8D74-4D695A3A35A7}" type="parTrans" cxnId="{3EABE689-D470-4A63-8E13-FC13D2B1CB6C}">
      <dgm:prSet/>
      <dgm:spPr/>
      <dgm:t>
        <a:bodyPr/>
        <a:lstStyle/>
        <a:p>
          <a:endParaRPr lang="en-US">
            <a:solidFill>
              <a:schemeClr val="accent5"/>
            </a:solidFill>
          </a:endParaRPr>
        </a:p>
      </dgm:t>
    </dgm:pt>
    <dgm:pt modelId="{04058D51-3478-4633-ACEC-2A9D359BB630}" type="sibTrans" cxnId="{3EABE689-D470-4A63-8E13-FC13D2B1CB6C}">
      <dgm:prSet/>
      <dgm:spPr/>
      <dgm:t>
        <a:bodyPr/>
        <a:lstStyle/>
        <a:p>
          <a:endParaRPr lang="en-US">
            <a:solidFill>
              <a:schemeClr val="accent5"/>
            </a:solidFill>
          </a:endParaRPr>
        </a:p>
      </dgm:t>
    </dgm:pt>
    <dgm:pt modelId="{1F06F298-1A7D-4FE8-9EAF-3C18EC14372A}">
      <dgm:prSet phldrT="[Text]" custT="1"/>
      <dgm:spPr/>
      <dgm:t>
        <a:bodyPr/>
        <a:lstStyle/>
        <a:p>
          <a:r>
            <a:rPr lang="en-US" sz="2000" dirty="0" smtClean="0">
              <a:solidFill>
                <a:schemeClr val="tx1">
                  <a:lumMod val="20000"/>
                  <a:lumOff val="80000"/>
                </a:schemeClr>
              </a:solidFill>
            </a:rPr>
            <a:t>Environment</a:t>
          </a:r>
          <a:endParaRPr lang="en-US" sz="2000" dirty="0">
            <a:solidFill>
              <a:schemeClr val="tx1">
                <a:lumMod val="20000"/>
                <a:lumOff val="80000"/>
              </a:schemeClr>
            </a:solidFill>
          </a:endParaRPr>
        </a:p>
      </dgm:t>
    </dgm:pt>
    <dgm:pt modelId="{495C166B-B604-4424-B748-AEAFB9D1C996}" type="parTrans" cxnId="{E73039D2-066E-4A06-8EDF-DB8447D7EE5D}">
      <dgm:prSet/>
      <dgm:spPr/>
      <dgm:t>
        <a:bodyPr/>
        <a:lstStyle/>
        <a:p>
          <a:endParaRPr lang="en-US">
            <a:solidFill>
              <a:schemeClr val="accent5"/>
            </a:solidFill>
          </a:endParaRPr>
        </a:p>
      </dgm:t>
    </dgm:pt>
    <dgm:pt modelId="{C0A253C8-6814-447C-AED8-557D16DAD646}" type="sibTrans" cxnId="{E73039D2-066E-4A06-8EDF-DB8447D7EE5D}">
      <dgm:prSet/>
      <dgm:spPr/>
      <dgm:t>
        <a:bodyPr/>
        <a:lstStyle/>
        <a:p>
          <a:endParaRPr lang="en-US">
            <a:solidFill>
              <a:schemeClr val="accent5"/>
            </a:solidFill>
          </a:endParaRPr>
        </a:p>
      </dgm:t>
    </dgm:pt>
    <dgm:pt modelId="{A7B8EE27-F8A1-4254-B125-8B23FCA6FAF4}">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400" dirty="0" smtClean="0">
              <a:solidFill>
                <a:schemeClr val="bg1"/>
              </a:solidFill>
            </a:rPr>
            <a:t> Causing environmental accident(s)				</a:t>
          </a:r>
          <a:endParaRPr lang="en-US" sz="1400" dirty="0">
            <a:solidFill>
              <a:schemeClr val="bg1"/>
            </a:solidFill>
          </a:endParaRPr>
        </a:p>
      </dgm:t>
    </dgm:pt>
    <dgm:pt modelId="{7371DAB8-E9AE-4096-BAA9-5AABFED3A8E5}" type="parTrans" cxnId="{3DD2F7F3-59A0-4581-8F85-1DCB33524F3A}">
      <dgm:prSet/>
      <dgm:spPr/>
      <dgm:t>
        <a:bodyPr/>
        <a:lstStyle/>
        <a:p>
          <a:endParaRPr lang="en-US">
            <a:solidFill>
              <a:schemeClr val="accent5"/>
            </a:solidFill>
          </a:endParaRPr>
        </a:p>
      </dgm:t>
    </dgm:pt>
    <dgm:pt modelId="{C9B7F62B-72C4-4617-A779-AC29BAE115D1}" type="sibTrans" cxnId="{3DD2F7F3-59A0-4581-8F85-1DCB33524F3A}">
      <dgm:prSet/>
      <dgm:spPr/>
      <dgm:t>
        <a:bodyPr/>
        <a:lstStyle/>
        <a:p>
          <a:endParaRPr lang="en-US">
            <a:solidFill>
              <a:schemeClr val="accent5"/>
            </a:solidFill>
          </a:endParaRPr>
        </a:p>
      </dgm:t>
    </dgm:pt>
    <dgm:pt modelId="{2201233E-1D59-4FB4-AED8-41F4FE397BB9}">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400" dirty="0" smtClean="0">
              <a:solidFill>
                <a:schemeClr val="bg1"/>
              </a:solidFill>
            </a:rPr>
            <a:t>Work carried out without Permit					</a:t>
          </a:r>
          <a:endParaRPr lang="en-US" sz="1400" dirty="0">
            <a:solidFill>
              <a:schemeClr val="bg1"/>
            </a:solidFill>
          </a:endParaRPr>
        </a:p>
      </dgm:t>
    </dgm:pt>
    <dgm:pt modelId="{99AE0440-B12D-4217-9E8E-4C9E2BB11591}" type="parTrans" cxnId="{85340D25-7C07-4A8F-9591-1AD4B7D1D75E}">
      <dgm:prSet/>
      <dgm:spPr/>
      <dgm:t>
        <a:bodyPr/>
        <a:lstStyle/>
        <a:p>
          <a:endParaRPr lang="en-US">
            <a:solidFill>
              <a:schemeClr val="accent5"/>
            </a:solidFill>
          </a:endParaRPr>
        </a:p>
      </dgm:t>
    </dgm:pt>
    <dgm:pt modelId="{BE3B7EFA-9832-4E02-9E2E-3E3456E475A4}" type="sibTrans" cxnId="{85340D25-7C07-4A8F-9591-1AD4B7D1D75E}">
      <dgm:prSet/>
      <dgm:spPr/>
      <dgm:t>
        <a:bodyPr/>
        <a:lstStyle/>
        <a:p>
          <a:endParaRPr lang="en-US">
            <a:solidFill>
              <a:schemeClr val="accent5"/>
            </a:solidFill>
          </a:endParaRPr>
        </a:p>
      </dgm:t>
    </dgm:pt>
    <dgm:pt modelId="{419F17CE-72E5-4561-B3E3-CC86BB88AF02}">
      <dgm:prSet custT="1"/>
      <dgm:spPr/>
      <dgm:t>
        <a:bodyPr/>
        <a:lstStyle/>
        <a:p>
          <a:r>
            <a:rPr lang="en-US" sz="2000" dirty="0" smtClean="0">
              <a:solidFill>
                <a:schemeClr val="tx1">
                  <a:lumMod val="20000"/>
                  <a:lumOff val="80000"/>
                </a:schemeClr>
              </a:solidFill>
            </a:rPr>
            <a:t>General</a:t>
          </a:r>
          <a:r>
            <a:rPr lang="en-US" sz="2000" dirty="0" smtClean="0">
              <a:solidFill>
                <a:schemeClr val="accent5"/>
              </a:solidFill>
            </a:rPr>
            <a:t> </a:t>
          </a:r>
          <a:r>
            <a:rPr lang="en-US" sz="2000" dirty="0" smtClean="0">
              <a:solidFill>
                <a:schemeClr val="tx1">
                  <a:lumMod val="20000"/>
                  <a:lumOff val="80000"/>
                </a:schemeClr>
              </a:solidFill>
            </a:rPr>
            <a:t>Behavior</a:t>
          </a:r>
          <a:endParaRPr lang="en-US" sz="2000" dirty="0">
            <a:solidFill>
              <a:schemeClr val="tx1">
                <a:lumMod val="20000"/>
                <a:lumOff val="80000"/>
              </a:schemeClr>
            </a:solidFill>
          </a:endParaRPr>
        </a:p>
      </dgm:t>
    </dgm:pt>
    <dgm:pt modelId="{8C954D88-4C2C-4845-A614-A1DD06EAA42C}" type="parTrans" cxnId="{5B92DA0E-2C83-4711-AA43-5251F8D1BD7E}">
      <dgm:prSet/>
      <dgm:spPr/>
      <dgm:t>
        <a:bodyPr/>
        <a:lstStyle/>
        <a:p>
          <a:endParaRPr lang="en-US">
            <a:solidFill>
              <a:schemeClr val="accent5"/>
            </a:solidFill>
          </a:endParaRPr>
        </a:p>
      </dgm:t>
    </dgm:pt>
    <dgm:pt modelId="{73026852-58DC-4BDB-85C0-A22A9DA05AC0}" type="sibTrans" cxnId="{5B92DA0E-2C83-4711-AA43-5251F8D1BD7E}">
      <dgm:prSet/>
      <dgm:spPr/>
      <dgm:t>
        <a:bodyPr/>
        <a:lstStyle/>
        <a:p>
          <a:endParaRPr lang="en-US">
            <a:solidFill>
              <a:schemeClr val="accent5"/>
            </a:solidFill>
          </a:endParaRPr>
        </a:p>
      </dgm:t>
    </dgm:pt>
    <dgm:pt modelId="{74705FD5-47AB-44EE-95CE-1CAD73117146}">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400" dirty="0" smtClean="0">
              <a:solidFill>
                <a:schemeClr val="bg1"/>
              </a:solidFill>
            </a:rPr>
            <a:t>Non-adherence to Lockout/ Tagout Procedure			</a:t>
          </a:r>
          <a:endParaRPr lang="en-US" sz="1400" dirty="0">
            <a:solidFill>
              <a:schemeClr val="bg1"/>
            </a:solidFill>
          </a:endParaRPr>
        </a:p>
      </dgm:t>
    </dgm:pt>
    <dgm:pt modelId="{29DA9616-C022-4897-8196-D2E85660E4DA}" type="parTrans" cxnId="{E6C2FBB9-9EA8-48EB-AA67-097C82DC90FE}">
      <dgm:prSet/>
      <dgm:spPr/>
      <dgm:t>
        <a:bodyPr/>
        <a:lstStyle/>
        <a:p>
          <a:endParaRPr lang="en-US"/>
        </a:p>
      </dgm:t>
    </dgm:pt>
    <dgm:pt modelId="{4D35DA7E-FF9F-49F5-9C8B-6CD12361A08E}" type="sibTrans" cxnId="{E6C2FBB9-9EA8-48EB-AA67-097C82DC90FE}">
      <dgm:prSet/>
      <dgm:spPr/>
      <dgm:t>
        <a:bodyPr/>
        <a:lstStyle/>
        <a:p>
          <a:endParaRPr lang="en-US"/>
        </a:p>
      </dgm:t>
    </dgm:pt>
    <dgm:pt modelId="{3591CF46-0D98-4F27-B44B-C4CB691D76F4}" type="pres">
      <dgm:prSet presAssocID="{EB660C03-DEA5-4DFC-BAAC-C5EB5E5447DC}" presName="Name0" presStyleCnt="0">
        <dgm:presLayoutVars>
          <dgm:dir/>
          <dgm:animLvl val="lvl"/>
          <dgm:resizeHandles val="exact"/>
        </dgm:presLayoutVars>
      </dgm:prSet>
      <dgm:spPr/>
      <dgm:t>
        <a:bodyPr/>
        <a:lstStyle/>
        <a:p>
          <a:endParaRPr lang="en-US"/>
        </a:p>
      </dgm:t>
    </dgm:pt>
    <dgm:pt modelId="{FAF4727E-F72E-47FC-A150-8854B42A1BCC}" type="pres">
      <dgm:prSet presAssocID="{5BFC823B-DAAB-45D2-A688-CC13634AAB2F}" presName="linNode" presStyleCnt="0"/>
      <dgm:spPr/>
    </dgm:pt>
    <dgm:pt modelId="{88C08CB5-EBE3-4EA7-A9E1-B8ECB7BC63BA}" type="pres">
      <dgm:prSet presAssocID="{5BFC823B-DAAB-45D2-A688-CC13634AAB2F}" presName="parentText" presStyleLbl="node1" presStyleIdx="0" presStyleCnt="4" custScaleY="46752">
        <dgm:presLayoutVars>
          <dgm:chMax val="1"/>
          <dgm:bulletEnabled val="1"/>
        </dgm:presLayoutVars>
      </dgm:prSet>
      <dgm:spPr/>
      <dgm:t>
        <a:bodyPr/>
        <a:lstStyle/>
        <a:p>
          <a:endParaRPr lang="en-US"/>
        </a:p>
      </dgm:t>
    </dgm:pt>
    <dgm:pt modelId="{EC8BF654-31E0-4C05-BEC0-CAC1CB16A451}" type="pres">
      <dgm:prSet presAssocID="{5BFC823B-DAAB-45D2-A688-CC13634AAB2F}" presName="descendantText" presStyleLbl="alignAccFollowNode1" presStyleIdx="0" presStyleCnt="3" custScaleY="43947">
        <dgm:presLayoutVars>
          <dgm:bulletEnabled val="1"/>
        </dgm:presLayoutVars>
      </dgm:prSet>
      <dgm:spPr/>
      <dgm:t>
        <a:bodyPr/>
        <a:lstStyle/>
        <a:p>
          <a:endParaRPr lang="en-US"/>
        </a:p>
      </dgm:t>
    </dgm:pt>
    <dgm:pt modelId="{32F402A8-2CA9-44B6-809E-194FEBBBE02C}" type="pres">
      <dgm:prSet presAssocID="{F8D3EBC9-9845-42AC-957F-6DF1DA43D5C5}" presName="sp" presStyleCnt="0"/>
      <dgm:spPr/>
    </dgm:pt>
    <dgm:pt modelId="{D9933F56-D0D7-450D-ABA6-0683FD04213D}" type="pres">
      <dgm:prSet presAssocID="{F05A0B0B-83A0-4535-834B-214AE605A2C9}" presName="linNode" presStyleCnt="0"/>
      <dgm:spPr/>
    </dgm:pt>
    <dgm:pt modelId="{8675F040-D694-4DD3-ACD7-A74EAC1688CF}" type="pres">
      <dgm:prSet presAssocID="{F05A0B0B-83A0-4535-834B-214AE605A2C9}" presName="parentText" presStyleLbl="node1" presStyleIdx="1" presStyleCnt="4" custScaleY="116077">
        <dgm:presLayoutVars>
          <dgm:chMax val="1"/>
          <dgm:bulletEnabled val="1"/>
        </dgm:presLayoutVars>
      </dgm:prSet>
      <dgm:spPr/>
      <dgm:t>
        <a:bodyPr/>
        <a:lstStyle/>
        <a:p>
          <a:endParaRPr lang="en-US"/>
        </a:p>
      </dgm:t>
    </dgm:pt>
    <dgm:pt modelId="{E1132B1B-3B6A-4240-9EF1-83AC60FEE356}" type="pres">
      <dgm:prSet presAssocID="{F05A0B0B-83A0-4535-834B-214AE605A2C9}" presName="descendantText" presStyleLbl="alignAccFollowNode1" presStyleIdx="1" presStyleCnt="3" custScaleY="146478">
        <dgm:presLayoutVars>
          <dgm:bulletEnabled val="1"/>
        </dgm:presLayoutVars>
      </dgm:prSet>
      <dgm:spPr/>
      <dgm:t>
        <a:bodyPr/>
        <a:lstStyle/>
        <a:p>
          <a:endParaRPr lang="en-US"/>
        </a:p>
      </dgm:t>
    </dgm:pt>
    <dgm:pt modelId="{B07EBC82-2CD0-4AE3-91D7-E7606A522F90}" type="pres">
      <dgm:prSet presAssocID="{E3C59F36-74AD-4612-AA41-0FECF450640A}" presName="sp" presStyleCnt="0"/>
      <dgm:spPr/>
    </dgm:pt>
    <dgm:pt modelId="{7B3DB240-F681-4D9D-8B1F-D7738863ADD0}" type="pres">
      <dgm:prSet presAssocID="{1F06F298-1A7D-4FE8-9EAF-3C18EC14372A}" presName="linNode" presStyleCnt="0"/>
      <dgm:spPr/>
    </dgm:pt>
    <dgm:pt modelId="{27E3E4EA-41D5-47C5-BA0A-8C876FA73C51}" type="pres">
      <dgm:prSet presAssocID="{1F06F298-1A7D-4FE8-9EAF-3C18EC14372A}" presName="parentText" presStyleLbl="node1" presStyleIdx="2" presStyleCnt="4" custScaleY="54172">
        <dgm:presLayoutVars>
          <dgm:chMax val="1"/>
          <dgm:bulletEnabled val="1"/>
        </dgm:presLayoutVars>
      </dgm:prSet>
      <dgm:spPr/>
      <dgm:t>
        <a:bodyPr/>
        <a:lstStyle/>
        <a:p>
          <a:endParaRPr lang="en-US"/>
        </a:p>
      </dgm:t>
    </dgm:pt>
    <dgm:pt modelId="{66DC85DD-371B-4243-87F5-609F556B8A13}" type="pres">
      <dgm:prSet presAssocID="{1F06F298-1A7D-4FE8-9EAF-3C18EC14372A}" presName="descendantText" presStyleLbl="alignAccFollowNode1" presStyleIdx="2" presStyleCnt="3" custScaleY="60596">
        <dgm:presLayoutVars>
          <dgm:bulletEnabled val="1"/>
        </dgm:presLayoutVars>
      </dgm:prSet>
      <dgm:spPr/>
      <dgm:t>
        <a:bodyPr/>
        <a:lstStyle/>
        <a:p>
          <a:endParaRPr lang="en-US"/>
        </a:p>
      </dgm:t>
    </dgm:pt>
    <dgm:pt modelId="{FA49E2EE-EB56-4B3F-823C-AAED1EA539BE}" type="pres">
      <dgm:prSet presAssocID="{C0A253C8-6814-447C-AED8-557D16DAD646}" presName="sp" presStyleCnt="0"/>
      <dgm:spPr/>
    </dgm:pt>
    <dgm:pt modelId="{47A38BDA-405D-4586-90CB-DC4D8FAA383D}" type="pres">
      <dgm:prSet presAssocID="{419F17CE-72E5-4561-B3E3-CC86BB88AF02}" presName="linNode" presStyleCnt="0"/>
      <dgm:spPr/>
    </dgm:pt>
    <dgm:pt modelId="{00D670FF-7C11-4243-95A8-EDB0AB01DFEB}" type="pres">
      <dgm:prSet presAssocID="{419F17CE-72E5-4561-B3E3-CC86BB88AF02}" presName="parentText" presStyleLbl="node1" presStyleIdx="3" presStyleCnt="4" custScaleY="58047">
        <dgm:presLayoutVars>
          <dgm:chMax val="1"/>
          <dgm:bulletEnabled val="1"/>
        </dgm:presLayoutVars>
      </dgm:prSet>
      <dgm:spPr/>
      <dgm:t>
        <a:bodyPr/>
        <a:lstStyle/>
        <a:p>
          <a:endParaRPr lang="en-US"/>
        </a:p>
      </dgm:t>
    </dgm:pt>
  </dgm:ptLst>
  <dgm:cxnLst>
    <dgm:cxn modelId="{46C337C0-DD8B-4514-8075-CAC0B4EE1572}" type="presOf" srcId="{5BFC823B-DAAB-45D2-A688-CC13634AAB2F}" destId="{88C08CB5-EBE3-4EA7-A9E1-B8ECB7BC63BA}" srcOrd="0" destOrd="0" presId="urn:microsoft.com/office/officeart/2005/8/layout/vList5"/>
    <dgm:cxn modelId="{38BA4E78-C2E4-4FC5-993B-BEB1CAAF0F29}" type="presOf" srcId="{7088A508-77DE-4BE8-8BF7-7CA0BED918A9}" destId="{EC8BF654-31E0-4C05-BEC0-CAC1CB16A451}" srcOrd="0" destOrd="0" presId="urn:microsoft.com/office/officeart/2005/8/layout/vList5"/>
    <dgm:cxn modelId="{8D1EFF94-1AFB-445D-AFB7-29A9D1EE08A3}" type="presOf" srcId="{2201233E-1D59-4FB4-AED8-41F4FE397BB9}" destId="{E1132B1B-3B6A-4240-9EF1-83AC60FEE356}" srcOrd="0" destOrd="2" presId="urn:microsoft.com/office/officeart/2005/8/layout/vList5"/>
    <dgm:cxn modelId="{D400A817-B68A-4A17-9302-F2AA6B38E42E}" srcId="{F05A0B0B-83A0-4535-834B-214AE605A2C9}" destId="{931A819B-2F1F-4AEB-B514-6E28BC65E7EC}" srcOrd="0" destOrd="0" parTransId="{B45C88DC-D169-4053-842C-CE8ED9399BF3}" sibTransId="{692B24E6-128C-4D38-B89F-017734FDEBC6}"/>
    <dgm:cxn modelId="{4B3CC19C-0D2F-4C17-B3BB-D18F7373334E}" srcId="{EB660C03-DEA5-4DFC-BAAC-C5EB5E5447DC}" destId="{5BFC823B-DAAB-45D2-A688-CC13634AAB2F}" srcOrd="0" destOrd="0" parTransId="{480AC076-81F9-4D33-A03F-A75B303876E7}" sibTransId="{F8D3EBC9-9845-42AC-957F-6DF1DA43D5C5}"/>
    <dgm:cxn modelId="{821FB2A8-100B-4B5B-9FEB-B7F98C06A2A1}" type="presOf" srcId="{74705FD5-47AB-44EE-95CE-1CAD73117146}" destId="{E1132B1B-3B6A-4240-9EF1-83AC60FEE356}" srcOrd="0" destOrd="3" presId="urn:microsoft.com/office/officeart/2005/8/layout/vList5"/>
    <dgm:cxn modelId="{3704F875-3BCE-4D7A-9AE2-FA57A54BCE1E}" type="presOf" srcId="{419F17CE-72E5-4561-B3E3-CC86BB88AF02}" destId="{00D670FF-7C11-4243-95A8-EDB0AB01DFEB}" srcOrd="0" destOrd="0" presId="urn:microsoft.com/office/officeart/2005/8/layout/vList5"/>
    <dgm:cxn modelId="{85340D25-7C07-4A8F-9591-1AD4B7D1D75E}" srcId="{F05A0B0B-83A0-4535-834B-214AE605A2C9}" destId="{2201233E-1D59-4FB4-AED8-41F4FE397BB9}" srcOrd="2" destOrd="0" parTransId="{99AE0440-B12D-4217-9E8E-4C9E2BB11591}" sibTransId="{BE3B7EFA-9832-4E02-9E2E-3E3456E475A4}"/>
    <dgm:cxn modelId="{3DD2F7F3-59A0-4581-8F85-1DCB33524F3A}" srcId="{1F06F298-1A7D-4FE8-9EAF-3C18EC14372A}" destId="{A7B8EE27-F8A1-4254-B125-8B23FCA6FAF4}" srcOrd="0" destOrd="0" parTransId="{7371DAB8-E9AE-4096-BAA9-5AABFED3A8E5}" sibTransId="{C9B7F62B-72C4-4617-A779-AC29BAE115D1}"/>
    <dgm:cxn modelId="{1C07A575-C24F-4687-9FA5-CD8DDD03FC05}" type="presOf" srcId="{EB660C03-DEA5-4DFC-BAAC-C5EB5E5447DC}" destId="{3591CF46-0D98-4F27-B44B-C4CB691D76F4}" srcOrd="0" destOrd="0" presId="urn:microsoft.com/office/officeart/2005/8/layout/vList5"/>
    <dgm:cxn modelId="{854A31F6-E32A-45C8-82C5-D8DE3D55D4AF}" type="presOf" srcId="{1F06F298-1A7D-4FE8-9EAF-3C18EC14372A}" destId="{27E3E4EA-41D5-47C5-BA0A-8C876FA73C51}" srcOrd="0" destOrd="0" presId="urn:microsoft.com/office/officeart/2005/8/layout/vList5"/>
    <dgm:cxn modelId="{65ACD58E-906F-47DB-A06F-571277AD403A}" srcId="{EB660C03-DEA5-4DFC-BAAC-C5EB5E5447DC}" destId="{F05A0B0B-83A0-4535-834B-214AE605A2C9}" srcOrd="1" destOrd="0" parTransId="{BCD88233-972C-4B5B-B64A-DB3E31957D21}" sibTransId="{E3C59F36-74AD-4612-AA41-0FECF450640A}"/>
    <dgm:cxn modelId="{49EAD467-15C6-4A65-B7E8-9C6E7473A6D0}" type="presOf" srcId="{F05A0B0B-83A0-4535-834B-214AE605A2C9}" destId="{8675F040-D694-4DD3-ACD7-A74EAC1688CF}" srcOrd="0" destOrd="0" presId="urn:microsoft.com/office/officeart/2005/8/layout/vList5"/>
    <dgm:cxn modelId="{E73039D2-066E-4A06-8EDF-DB8447D7EE5D}" srcId="{EB660C03-DEA5-4DFC-BAAC-C5EB5E5447DC}" destId="{1F06F298-1A7D-4FE8-9EAF-3C18EC14372A}" srcOrd="2" destOrd="0" parTransId="{495C166B-B604-4424-B748-AEAFB9D1C996}" sibTransId="{C0A253C8-6814-447C-AED8-557D16DAD646}"/>
    <dgm:cxn modelId="{B1AE7D0E-DE19-4EAE-B6A6-E360BEB123D5}" srcId="{5BFC823B-DAAB-45D2-A688-CC13634AAB2F}" destId="{7088A508-77DE-4BE8-8BF7-7CA0BED918A9}" srcOrd="0" destOrd="0" parTransId="{B92EEE9E-4A76-4202-AC52-411A6E1C1B42}" sibTransId="{9DF38124-2CF4-4441-9415-BC3B826CCACA}"/>
    <dgm:cxn modelId="{F1E65966-AEDD-4840-9023-A33C1788DF6A}" type="presOf" srcId="{931A819B-2F1F-4AEB-B514-6E28BC65E7EC}" destId="{E1132B1B-3B6A-4240-9EF1-83AC60FEE356}" srcOrd="0" destOrd="0" presId="urn:microsoft.com/office/officeart/2005/8/layout/vList5"/>
    <dgm:cxn modelId="{5B92DA0E-2C83-4711-AA43-5251F8D1BD7E}" srcId="{EB660C03-DEA5-4DFC-BAAC-C5EB5E5447DC}" destId="{419F17CE-72E5-4561-B3E3-CC86BB88AF02}" srcOrd="3" destOrd="0" parTransId="{8C954D88-4C2C-4845-A614-A1DD06EAA42C}" sibTransId="{73026852-58DC-4BDB-85C0-A22A9DA05AC0}"/>
    <dgm:cxn modelId="{3EABE689-D470-4A63-8E13-FC13D2B1CB6C}" srcId="{F05A0B0B-83A0-4535-834B-214AE605A2C9}" destId="{E98E89FB-0421-4FCA-BA30-2C8BD75A0D3E}" srcOrd="1" destOrd="0" parTransId="{23C5F5EC-5582-4F96-8D74-4D695A3A35A7}" sibTransId="{04058D51-3478-4633-ACEC-2A9D359BB630}"/>
    <dgm:cxn modelId="{E6C2FBB9-9EA8-48EB-AA67-097C82DC90FE}" srcId="{F05A0B0B-83A0-4535-834B-214AE605A2C9}" destId="{74705FD5-47AB-44EE-95CE-1CAD73117146}" srcOrd="3" destOrd="0" parTransId="{29DA9616-C022-4897-8196-D2E85660E4DA}" sibTransId="{4D35DA7E-FF9F-49F5-9C8B-6CD12361A08E}"/>
    <dgm:cxn modelId="{D307E029-34C5-4F9A-9A53-C5FDA33FEFA1}" type="presOf" srcId="{E98E89FB-0421-4FCA-BA30-2C8BD75A0D3E}" destId="{E1132B1B-3B6A-4240-9EF1-83AC60FEE356}" srcOrd="0" destOrd="1" presId="urn:microsoft.com/office/officeart/2005/8/layout/vList5"/>
    <dgm:cxn modelId="{1481B6B2-F669-4CB3-82B5-10B4E894A83E}" type="presOf" srcId="{A7B8EE27-F8A1-4254-B125-8B23FCA6FAF4}" destId="{66DC85DD-371B-4243-87F5-609F556B8A13}" srcOrd="0" destOrd="0" presId="urn:microsoft.com/office/officeart/2005/8/layout/vList5"/>
    <dgm:cxn modelId="{FF5567F6-0F4B-426B-835D-84BD656624C9}" type="presParOf" srcId="{3591CF46-0D98-4F27-B44B-C4CB691D76F4}" destId="{FAF4727E-F72E-47FC-A150-8854B42A1BCC}" srcOrd="0" destOrd="0" presId="urn:microsoft.com/office/officeart/2005/8/layout/vList5"/>
    <dgm:cxn modelId="{0822D4CB-58D4-4B37-9CF1-02342BC32EB9}" type="presParOf" srcId="{FAF4727E-F72E-47FC-A150-8854B42A1BCC}" destId="{88C08CB5-EBE3-4EA7-A9E1-B8ECB7BC63BA}" srcOrd="0" destOrd="0" presId="urn:microsoft.com/office/officeart/2005/8/layout/vList5"/>
    <dgm:cxn modelId="{6ABFA1C2-2A0D-4D23-86C4-6E75159A493F}" type="presParOf" srcId="{FAF4727E-F72E-47FC-A150-8854B42A1BCC}" destId="{EC8BF654-31E0-4C05-BEC0-CAC1CB16A451}" srcOrd="1" destOrd="0" presId="urn:microsoft.com/office/officeart/2005/8/layout/vList5"/>
    <dgm:cxn modelId="{7480DFB5-C1E5-4329-BE1C-F11F2C61E2E2}" type="presParOf" srcId="{3591CF46-0D98-4F27-B44B-C4CB691D76F4}" destId="{32F402A8-2CA9-44B6-809E-194FEBBBE02C}" srcOrd="1" destOrd="0" presId="urn:microsoft.com/office/officeart/2005/8/layout/vList5"/>
    <dgm:cxn modelId="{6AFEF01D-EFEF-4264-B99A-EAF97A13E0EB}" type="presParOf" srcId="{3591CF46-0D98-4F27-B44B-C4CB691D76F4}" destId="{D9933F56-D0D7-450D-ABA6-0683FD04213D}" srcOrd="2" destOrd="0" presId="urn:microsoft.com/office/officeart/2005/8/layout/vList5"/>
    <dgm:cxn modelId="{E2774D53-D4CB-43A3-8E36-EF7A02D66D8F}" type="presParOf" srcId="{D9933F56-D0D7-450D-ABA6-0683FD04213D}" destId="{8675F040-D694-4DD3-ACD7-A74EAC1688CF}" srcOrd="0" destOrd="0" presId="urn:microsoft.com/office/officeart/2005/8/layout/vList5"/>
    <dgm:cxn modelId="{AE858D5E-E8D3-46CD-87E7-1D745A29EC7B}" type="presParOf" srcId="{D9933F56-D0D7-450D-ABA6-0683FD04213D}" destId="{E1132B1B-3B6A-4240-9EF1-83AC60FEE356}" srcOrd="1" destOrd="0" presId="urn:microsoft.com/office/officeart/2005/8/layout/vList5"/>
    <dgm:cxn modelId="{A8D896BD-CC24-49FA-9FE7-59609DABCF9D}" type="presParOf" srcId="{3591CF46-0D98-4F27-B44B-C4CB691D76F4}" destId="{B07EBC82-2CD0-4AE3-91D7-E7606A522F90}" srcOrd="3" destOrd="0" presId="urn:microsoft.com/office/officeart/2005/8/layout/vList5"/>
    <dgm:cxn modelId="{FB4A0C1C-FCB2-49CF-865E-86898C2FD40D}" type="presParOf" srcId="{3591CF46-0D98-4F27-B44B-C4CB691D76F4}" destId="{7B3DB240-F681-4D9D-8B1F-D7738863ADD0}" srcOrd="4" destOrd="0" presId="urn:microsoft.com/office/officeart/2005/8/layout/vList5"/>
    <dgm:cxn modelId="{BBA25A47-A07F-4792-B8F9-A14C12867995}" type="presParOf" srcId="{7B3DB240-F681-4D9D-8B1F-D7738863ADD0}" destId="{27E3E4EA-41D5-47C5-BA0A-8C876FA73C51}" srcOrd="0" destOrd="0" presId="urn:microsoft.com/office/officeart/2005/8/layout/vList5"/>
    <dgm:cxn modelId="{A3BE8B4D-791E-4961-A428-A48C7418943D}" type="presParOf" srcId="{7B3DB240-F681-4D9D-8B1F-D7738863ADD0}" destId="{66DC85DD-371B-4243-87F5-609F556B8A13}" srcOrd="1" destOrd="0" presId="urn:microsoft.com/office/officeart/2005/8/layout/vList5"/>
    <dgm:cxn modelId="{E0B544C4-FD6A-42FF-8756-D894B5A16013}" type="presParOf" srcId="{3591CF46-0D98-4F27-B44B-C4CB691D76F4}" destId="{FA49E2EE-EB56-4B3F-823C-AAED1EA539BE}" srcOrd="5" destOrd="0" presId="urn:microsoft.com/office/officeart/2005/8/layout/vList5"/>
    <dgm:cxn modelId="{B9474472-3540-43BB-960F-E2B0AADF2A3F}" type="presParOf" srcId="{3591CF46-0D98-4F27-B44B-C4CB691D76F4}" destId="{47A38BDA-405D-4586-90CB-DC4D8FAA383D}" srcOrd="6" destOrd="0" presId="urn:microsoft.com/office/officeart/2005/8/layout/vList5"/>
    <dgm:cxn modelId="{6797EEDB-83DA-48E8-9815-C56044477A9D}" type="presParOf" srcId="{47A38BDA-405D-4586-90CB-DC4D8FAA383D}" destId="{00D670FF-7C11-4243-95A8-EDB0AB01DFE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1D3E88-9A2B-474C-A6DA-A28524C73E65}">
      <dsp:nvSpPr>
        <dsp:cNvPr id="0" name=""/>
        <dsp:cNvSpPr/>
      </dsp:nvSpPr>
      <dsp:spPr>
        <a:xfrm>
          <a:off x="0" y="27080"/>
          <a:ext cx="8305800" cy="711360"/>
        </a:xfrm>
        <a:prstGeom prst="round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0" i="0" kern="1200" baseline="0" dirty="0" smtClean="0">
              <a:solidFill>
                <a:schemeClr val="accent5">
                  <a:lumMod val="20000"/>
                  <a:lumOff val="80000"/>
                </a:schemeClr>
              </a:solidFill>
              <a:latin typeface="+mn-lt"/>
            </a:rPr>
            <a:t>Trust </a:t>
          </a:r>
          <a:r>
            <a:rPr lang="en-US" sz="1600" b="0" i="0" kern="1200" baseline="0" dirty="0" smtClean="0">
              <a:solidFill>
                <a:schemeClr val="accent5">
                  <a:lumMod val="20000"/>
                  <a:lumOff val="80000"/>
                </a:schemeClr>
              </a:solidFill>
              <a:latin typeface="+mn-lt"/>
            </a:rPr>
            <a:t>	</a:t>
          </a:r>
          <a:endParaRPr lang="en-US" sz="1600" kern="1200" dirty="0">
            <a:solidFill>
              <a:schemeClr val="accent5">
                <a:lumMod val="20000"/>
                <a:lumOff val="80000"/>
              </a:schemeClr>
            </a:solidFill>
            <a:latin typeface="+mn-lt"/>
          </a:endParaRPr>
        </a:p>
      </dsp:txBody>
      <dsp:txXfrm>
        <a:off x="34726" y="61806"/>
        <a:ext cx="8236348" cy="641908"/>
      </dsp:txXfrm>
    </dsp:sp>
    <dsp:sp modelId="{156D7ADD-702A-43C0-BA24-E3937CFF9298}">
      <dsp:nvSpPr>
        <dsp:cNvPr id="0" name=""/>
        <dsp:cNvSpPr/>
      </dsp:nvSpPr>
      <dsp:spPr>
        <a:xfrm>
          <a:off x="0" y="851519"/>
          <a:ext cx="8305800" cy="711360"/>
        </a:xfrm>
        <a:prstGeom prst="roundRect">
          <a:avLst/>
        </a:prstGeom>
        <a:solidFill>
          <a:schemeClr val="accent1">
            <a:shade val="50000"/>
            <a:hueOff val="164418"/>
            <a:satOff val="-16178"/>
            <a:lumOff val="18398"/>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0" i="0" kern="1200" baseline="0" dirty="0" smtClean="0">
              <a:solidFill>
                <a:schemeClr val="tx1">
                  <a:lumMod val="75000"/>
                </a:schemeClr>
              </a:solidFill>
              <a:latin typeface="+mn-lt"/>
            </a:rPr>
            <a:t>Honesty</a:t>
          </a:r>
          <a:endParaRPr lang="en-US" sz="1800" kern="1200" dirty="0">
            <a:solidFill>
              <a:schemeClr val="tx1">
                <a:lumMod val="75000"/>
              </a:schemeClr>
            </a:solidFill>
            <a:latin typeface="+mn-lt"/>
          </a:endParaRPr>
        </a:p>
      </dsp:txBody>
      <dsp:txXfrm>
        <a:off x="34726" y="886245"/>
        <a:ext cx="8236348" cy="641908"/>
      </dsp:txXfrm>
    </dsp:sp>
    <dsp:sp modelId="{8B77E231-0132-40E6-B08B-BA5E310230CD}">
      <dsp:nvSpPr>
        <dsp:cNvPr id="0" name=""/>
        <dsp:cNvSpPr/>
      </dsp:nvSpPr>
      <dsp:spPr>
        <a:xfrm>
          <a:off x="0" y="1672319"/>
          <a:ext cx="8305800" cy="711360"/>
        </a:xfrm>
        <a:prstGeom prst="roundRect">
          <a:avLst/>
        </a:prstGeom>
        <a:solidFill>
          <a:schemeClr val="accent1">
            <a:shade val="50000"/>
            <a:hueOff val="328835"/>
            <a:satOff val="-32355"/>
            <a:lumOff val="36795"/>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0" i="0" kern="1200" baseline="0" dirty="0" smtClean="0">
              <a:solidFill>
                <a:srgbClr val="FF0000"/>
              </a:solidFill>
              <a:latin typeface="+mn-lt"/>
            </a:rPr>
            <a:t>Integrity</a:t>
          </a:r>
          <a:endParaRPr lang="en-US" sz="1600" kern="1200" dirty="0">
            <a:solidFill>
              <a:srgbClr val="FF0000"/>
            </a:solidFill>
            <a:latin typeface="+mn-lt"/>
          </a:endParaRPr>
        </a:p>
      </dsp:txBody>
      <dsp:txXfrm>
        <a:off x="34726" y="1707045"/>
        <a:ext cx="8236348" cy="641908"/>
      </dsp:txXfrm>
    </dsp:sp>
    <dsp:sp modelId="{CD799A5C-5BED-44F3-BBA0-87A3BBE1FDAC}">
      <dsp:nvSpPr>
        <dsp:cNvPr id="0" name=""/>
        <dsp:cNvSpPr/>
      </dsp:nvSpPr>
      <dsp:spPr>
        <a:xfrm>
          <a:off x="0" y="2493120"/>
          <a:ext cx="8305800" cy="711360"/>
        </a:xfrm>
        <a:prstGeom prst="roundRect">
          <a:avLst/>
        </a:prstGeom>
        <a:solidFill>
          <a:schemeClr val="accent1">
            <a:shade val="50000"/>
            <a:hueOff val="493253"/>
            <a:satOff val="-48533"/>
            <a:lumOff val="55193"/>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0" i="0" kern="1200" baseline="0" dirty="0" smtClean="0">
              <a:solidFill>
                <a:schemeClr val="accent1">
                  <a:lumMod val="50000"/>
                </a:schemeClr>
              </a:solidFill>
              <a:latin typeface="+mn-lt"/>
            </a:rPr>
            <a:t>Courage</a:t>
          </a:r>
          <a:endParaRPr lang="en-US" sz="1600" kern="1200" dirty="0">
            <a:solidFill>
              <a:schemeClr val="accent1">
                <a:lumMod val="50000"/>
              </a:schemeClr>
            </a:solidFill>
            <a:latin typeface="+mn-lt"/>
          </a:endParaRPr>
        </a:p>
      </dsp:txBody>
      <dsp:txXfrm>
        <a:off x="34726" y="2527846"/>
        <a:ext cx="8236348" cy="641908"/>
      </dsp:txXfrm>
    </dsp:sp>
    <dsp:sp modelId="{B754CDF8-64D0-4FF4-ADA5-C244E5C4F4D8}">
      <dsp:nvSpPr>
        <dsp:cNvPr id="0" name=""/>
        <dsp:cNvSpPr/>
      </dsp:nvSpPr>
      <dsp:spPr>
        <a:xfrm>
          <a:off x="0" y="3313920"/>
          <a:ext cx="8305800" cy="711360"/>
        </a:xfrm>
        <a:prstGeom prst="roundRect">
          <a:avLst/>
        </a:prstGeom>
        <a:solidFill>
          <a:schemeClr val="accent1">
            <a:shade val="50000"/>
            <a:hueOff val="328835"/>
            <a:satOff val="-32355"/>
            <a:lumOff val="36795"/>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0" i="0" kern="1200" baseline="0" dirty="0" smtClean="0">
              <a:solidFill>
                <a:srgbClr val="FFFF00"/>
              </a:solidFill>
              <a:latin typeface="+mn-lt"/>
            </a:rPr>
            <a:t>Respect with dignity </a:t>
          </a:r>
          <a:endParaRPr lang="en-US" sz="1800" kern="1200" dirty="0">
            <a:solidFill>
              <a:srgbClr val="FFFF00"/>
            </a:solidFill>
            <a:latin typeface="+mn-lt"/>
          </a:endParaRPr>
        </a:p>
      </dsp:txBody>
      <dsp:txXfrm>
        <a:off x="34726" y="3348646"/>
        <a:ext cx="8236348" cy="641908"/>
      </dsp:txXfrm>
    </dsp:sp>
    <dsp:sp modelId="{C63E19F6-B437-4389-900D-087972B3A75D}">
      <dsp:nvSpPr>
        <dsp:cNvPr id="0" name=""/>
        <dsp:cNvSpPr/>
      </dsp:nvSpPr>
      <dsp:spPr>
        <a:xfrm>
          <a:off x="0" y="4134720"/>
          <a:ext cx="8305800" cy="711360"/>
        </a:xfrm>
        <a:prstGeom prst="roundRect">
          <a:avLst/>
        </a:prstGeom>
        <a:solidFill>
          <a:schemeClr val="accent1">
            <a:shade val="50000"/>
            <a:hueOff val="164418"/>
            <a:satOff val="-16178"/>
            <a:lumOff val="18398"/>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0" i="0" kern="1200" baseline="0" dirty="0" smtClean="0">
              <a:solidFill>
                <a:srgbClr val="C7FF57"/>
              </a:solidFill>
              <a:latin typeface="+mn-lt"/>
            </a:rPr>
            <a:t>Prosperity for stakeholders including employees</a:t>
          </a:r>
          <a:endParaRPr lang="en-US" sz="1800" kern="1200" dirty="0">
            <a:solidFill>
              <a:srgbClr val="C7FF57"/>
            </a:solidFill>
            <a:latin typeface="+mn-lt"/>
          </a:endParaRPr>
        </a:p>
      </dsp:txBody>
      <dsp:txXfrm>
        <a:off x="34726" y="4169446"/>
        <a:ext cx="8236348" cy="6419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1D3E88-9A2B-474C-A6DA-A28524C73E65}">
      <dsp:nvSpPr>
        <dsp:cNvPr id="0" name=""/>
        <dsp:cNvSpPr/>
      </dsp:nvSpPr>
      <dsp:spPr>
        <a:xfrm>
          <a:off x="0" y="27080"/>
          <a:ext cx="8305800" cy="711360"/>
        </a:xfrm>
        <a:prstGeom prst="round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accent4">
                  <a:lumMod val="20000"/>
                  <a:lumOff val="80000"/>
                </a:schemeClr>
              </a:solidFill>
            </a:rPr>
            <a:t>Develop and integrate management system frame work</a:t>
          </a:r>
          <a:r>
            <a:rPr lang="en-US" sz="1800" b="0" i="0" kern="1200" baseline="0" dirty="0" smtClean="0">
              <a:solidFill>
                <a:schemeClr val="accent4">
                  <a:lumMod val="20000"/>
                  <a:lumOff val="80000"/>
                </a:schemeClr>
              </a:solidFill>
              <a:latin typeface="+mn-lt"/>
            </a:rPr>
            <a:t>	</a:t>
          </a:r>
          <a:endParaRPr lang="en-US" sz="1800" kern="1200" dirty="0">
            <a:solidFill>
              <a:schemeClr val="accent4">
                <a:lumMod val="20000"/>
                <a:lumOff val="80000"/>
              </a:schemeClr>
            </a:solidFill>
            <a:latin typeface="+mn-lt"/>
          </a:endParaRPr>
        </a:p>
      </dsp:txBody>
      <dsp:txXfrm>
        <a:off x="34726" y="61806"/>
        <a:ext cx="8236348" cy="641908"/>
      </dsp:txXfrm>
    </dsp:sp>
    <dsp:sp modelId="{156D7ADD-702A-43C0-BA24-E3937CFF9298}">
      <dsp:nvSpPr>
        <dsp:cNvPr id="0" name=""/>
        <dsp:cNvSpPr/>
      </dsp:nvSpPr>
      <dsp:spPr>
        <a:xfrm>
          <a:off x="0" y="851520"/>
          <a:ext cx="8305800" cy="711360"/>
        </a:xfrm>
        <a:prstGeom prst="roundRect">
          <a:avLst/>
        </a:prstGeom>
        <a:solidFill>
          <a:schemeClr val="accent1">
            <a:shade val="50000"/>
            <a:hueOff val="164418"/>
            <a:satOff val="-16178"/>
            <a:lumOff val="18398"/>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bg1">
                  <a:lumMod val="50000"/>
                </a:schemeClr>
              </a:solidFill>
            </a:rPr>
            <a:t>Assign accountability to all management levels</a:t>
          </a:r>
          <a:endParaRPr lang="en-US" sz="1800" kern="1200" dirty="0">
            <a:solidFill>
              <a:schemeClr val="bg1">
                <a:lumMod val="50000"/>
              </a:schemeClr>
            </a:solidFill>
            <a:latin typeface="+mn-lt"/>
          </a:endParaRPr>
        </a:p>
      </dsp:txBody>
      <dsp:txXfrm>
        <a:off x="34726" y="886246"/>
        <a:ext cx="8236348" cy="641908"/>
      </dsp:txXfrm>
    </dsp:sp>
    <dsp:sp modelId="{8B77E231-0132-40E6-B08B-BA5E310230CD}">
      <dsp:nvSpPr>
        <dsp:cNvPr id="0" name=""/>
        <dsp:cNvSpPr/>
      </dsp:nvSpPr>
      <dsp:spPr>
        <a:xfrm>
          <a:off x="0" y="1672320"/>
          <a:ext cx="8305800" cy="711360"/>
        </a:xfrm>
        <a:prstGeom prst="roundRect">
          <a:avLst/>
        </a:prstGeom>
        <a:solidFill>
          <a:schemeClr val="accent1">
            <a:shade val="50000"/>
            <a:hueOff val="328835"/>
            <a:satOff val="-32355"/>
            <a:lumOff val="36795"/>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bg1">
                  <a:lumMod val="50000"/>
                </a:schemeClr>
              </a:solidFill>
            </a:rPr>
            <a:t>Understand and comply with applicable legal, regulatory &amp; statutory standards</a:t>
          </a:r>
          <a:endParaRPr lang="en-US" sz="1800" kern="1200" dirty="0">
            <a:solidFill>
              <a:schemeClr val="bg1">
                <a:lumMod val="50000"/>
              </a:schemeClr>
            </a:solidFill>
            <a:latin typeface="+mn-lt"/>
          </a:endParaRPr>
        </a:p>
      </dsp:txBody>
      <dsp:txXfrm>
        <a:off x="34726" y="1707046"/>
        <a:ext cx="8236348" cy="641908"/>
      </dsp:txXfrm>
    </dsp:sp>
    <dsp:sp modelId="{CD799A5C-5BED-44F3-BBA0-87A3BBE1FDAC}">
      <dsp:nvSpPr>
        <dsp:cNvPr id="0" name=""/>
        <dsp:cNvSpPr/>
      </dsp:nvSpPr>
      <dsp:spPr>
        <a:xfrm>
          <a:off x="0" y="2493120"/>
          <a:ext cx="8305800" cy="711360"/>
        </a:xfrm>
        <a:prstGeom prst="roundRect">
          <a:avLst/>
        </a:prstGeom>
        <a:solidFill>
          <a:schemeClr val="accent1">
            <a:shade val="50000"/>
            <a:hueOff val="493253"/>
            <a:satOff val="-48533"/>
            <a:lumOff val="55193"/>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lumMod val="20000"/>
                  <a:lumOff val="80000"/>
                </a:schemeClr>
              </a:solidFill>
            </a:rPr>
            <a:t>Apply systematic and measurable approach to continually improve upon our QHSE culture and performance</a:t>
          </a:r>
          <a:endParaRPr lang="en-US" sz="1800" kern="1200" dirty="0">
            <a:solidFill>
              <a:schemeClr val="tx1">
                <a:lumMod val="20000"/>
                <a:lumOff val="80000"/>
              </a:schemeClr>
            </a:solidFill>
            <a:latin typeface="+mn-lt"/>
          </a:endParaRPr>
        </a:p>
      </dsp:txBody>
      <dsp:txXfrm>
        <a:off x="34726" y="2527846"/>
        <a:ext cx="8236348" cy="641908"/>
      </dsp:txXfrm>
    </dsp:sp>
    <dsp:sp modelId="{B754CDF8-64D0-4FF4-ADA5-C244E5C4F4D8}">
      <dsp:nvSpPr>
        <dsp:cNvPr id="0" name=""/>
        <dsp:cNvSpPr/>
      </dsp:nvSpPr>
      <dsp:spPr>
        <a:xfrm>
          <a:off x="0" y="3313920"/>
          <a:ext cx="8305800" cy="711360"/>
        </a:xfrm>
        <a:prstGeom prst="roundRect">
          <a:avLst/>
        </a:prstGeom>
        <a:solidFill>
          <a:schemeClr val="accent1">
            <a:shade val="50000"/>
            <a:hueOff val="328835"/>
            <a:satOff val="-32355"/>
            <a:lumOff val="36795"/>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lumMod val="75000"/>
                </a:schemeClr>
              </a:solidFill>
            </a:rPr>
            <a:t>Implement structured training programs </a:t>
          </a:r>
          <a:endParaRPr lang="en-US" sz="1800" kern="1200" dirty="0">
            <a:solidFill>
              <a:schemeClr val="tx1">
                <a:lumMod val="75000"/>
              </a:schemeClr>
            </a:solidFill>
            <a:latin typeface="+mn-lt"/>
          </a:endParaRPr>
        </a:p>
      </dsp:txBody>
      <dsp:txXfrm>
        <a:off x="34726" y="3348646"/>
        <a:ext cx="8236348" cy="641908"/>
      </dsp:txXfrm>
    </dsp:sp>
    <dsp:sp modelId="{C63E19F6-B437-4389-900D-087972B3A75D}">
      <dsp:nvSpPr>
        <dsp:cNvPr id="0" name=""/>
        <dsp:cNvSpPr/>
      </dsp:nvSpPr>
      <dsp:spPr>
        <a:xfrm>
          <a:off x="0" y="4044788"/>
          <a:ext cx="8305800" cy="711360"/>
        </a:xfrm>
        <a:prstGeom prst="roundRect">
          <a:avLst/>
        </a:prstGeom>
        <a:solidFill>
          <a:schemeClr val="accent1">
            <a:shade val="50000"/>
            <a:hueOff val="164418"/>
            <a:satOff val="-16178"/>
            <a:lumOff val="18398"/>
            <a:alphaOff val="0"/>
          </a:schemeClr>
        </a:solidFill>
        <a:ln w="25400" cap="flat" cmpd="sng" algn="ctr">
          <a:solidFill>
            <a:schemeClr val="lt1">
              <a:hueOff val="0"/>
              <a:satOff val="0"/>
              <a:lumOff val="0"/>
              <a:alphaOff val="0"/>
            </a:schemeClr>
          </a:solidFill>
          <a:prstDash val="solid"/>
        </a:ln>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tx1">
                  <a:lumMod val="20000"/>
                  <a:lumOff val="80000"/>
                </a:schemeClr>
              </a:solidFill>
            </a:rPr>
            <a:t>Communicate this policy to stakeholders </a:t>
          </a:r>
          <a:endParaRPr lang="en-US" sz="1800" kern="1200" dirty="0">
            <a:solidFill>
              <a:schemeClr val="tx1">
                <a:lumMod val="20000"/>
                <a:lumOff val="80000"/>
              </a:schemeClr>
            </a:solidFill>
            <a:latin typeface="+mn-lt"/>
          </a:endParaRPr>
        </a:p>
      </dsp:txBody>
      <dsp:txXfrm>
        <a:off x="34726" y="4079514"/>
        <a:ext cx="8236348" cy="6419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EA5BD-BEBE-4245-BCE7-529F2F1BD3EB}">
      <dsp:nvSpPr>
        <dsp:cNvPr id="0" name=""/>
        <dsp:cNvSpPr/>
      </dsp:nvSpPr>
      <dsp:spPr>
        <a:xfrm>
          <a:off x="0" y="0"/>
          <a:ext cx="1312757" cy="52510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9525" rIns="0" bIns="9525" numCol="1" spcCol="1270" anchor="ctr" anchorCtr="0">
          <a:noAutofit/>
        </a:bodyPr>
        <a:lstStyle/>
        <a:p>
          <a:pPr lvl="0" algn="ctr" defTabSz="666750" rtl="0">
            <a:lnSpc>
              <a:spcPct val="90000"/>
            </a:lnSpc>
            <a:spcBef>
              <a:spcPct val="0"/>
            </a:spcBef>
            <a:spcAft>
              <a:spcPct val="35000"/>
            </a:spcAft>
          </a:pPr>
          <a:r>
            <a:rPr lang="en-US" sz="1500" kern="1200" dirty="0" smtClean="0"/>
            <a:t>Chief Executive</a:t>
          </a:r>
          <a:endParaRPr lang="en-US" sz="1500" kern="1200" dirty="0"/>
        </a:p>
      </dsp:txBody>
      <dsp:txXfrm>
        <a:off x="262552" y="0"/>
        <a:ext cx="787654" cy="525103"/>
      </dsp:txXfrm>
    </dsp:sp>
    <dsp:sp modelId="{C2E93CF1-E7D7-4C3F-8702-73BB513E1879}">
      <dsp:nvSpPr>
        <dsp:cNvPr id="0" name=""/>
        <dsp:cNvSpPr/>
      </dsp:nvSpPr>
      <dsp:spPr>
        <a:xfrm>
          <a:off x="0" y="556340"/>
          <a:ext cx="1312757" cy="52510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9525" rIns="0" bIns="9525" numCol="1" spcCol="1270" anchor="ctr" anchorCtr="0">
          <a:noAutofit/>
        </a:bodyPr>
        <a:lstStyle/>
        <a:p>
          <a:pPr lvl="0" algn="ctr" defTabSz="666750" rtl="0">
            <a:lnSpc>
              <a:spcPct val="90000"/>
            </a:lnSpc>
            <a:spcBef>
              <a:spcPct val="0"/>
            </a:spcBef>
            <a:spcAft>
              <a:spcPct val="35000"/>
            </a:spcAft>
          </a:pPr>
          <a:r>
            <a:rPr lang="en-US" sz="1500" kern="1200" dirty="0" smtClean="0"/>
            <a:t>Manzoor Ahmad</a:t>
          </a:r>
          <a:endParaRPr lang="en-US" sz="1500" kern="1200" dirty="0"/>
        </a:p>
      </dsp:txBody>
      <dsp:txXfrm>
        <a:off x="262552" y="556340"/>
        <a:ext cx="787654" cy="5251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C34E4-B41C-4208-8DF9-39F59988B26F}">
      <dsp:nvSpPr>
        <dsp:cNvPr id="0" name=""/>
        <dsp:cNvSpPr/>
      </dsp:nvSpPr>
      <dsp:spPr>
        <a:xfrm>
          <a:off x="0" y="151090"/>
          <a:ext cx="1314039"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rtl="0">
            <a:lnSpc>
              <a:spcPct val="90000"/>
            </a:lnSpc>
            <a:spcBef>
              <a:spcPct val="0"/>
            </a:spcBef>
            <a:spcAft>
              <a:spcPct val="35000"/>
            </a:spcAft>
          </a:pPr>
          <a:r>
            <a:rPr lang="en-US" sz="1600" kern="1200" dirty="0" smtClean="0"/>
            <a:t>QA/QC Manager</a:t>
          </a:r>
          <a:endParaRPr lang="en-US" sz="1600" kern="1200" dirty="0"/>
        </a:p>
      </dsp:txBody>
      <dsp:txXfrm>
        <a:off x="262808" y="151090"/>
        <a:ext cx="788423" cy="525616"/>
      </dsp:txXfrm>
    </dsp:sp>
    <dsp:sp modelId="{CC01BF57-7A9A-46B2-85BC-E8C33667D9D8}">
      <dsp:nvSpPr>
        <dsp:cNvPr id="0" name=""/>
        <dsp:cNvSpPr/>
      </dsp:nvSpPr>
      <dsp:spPr>
        <a:xfrm>
          <a:off x="0" y="750293"/>
          <a:ext cx="1314039"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rtl="0">
            <a:lnSpc>
              <a:spcPct val="90000"/>
            </a:lnSpc>
            <a:spcBef>
              <a:spcPct val="0"/>
            </a:spcBef>
            <a:spcAft>
              <a:spcPct val="35000"/>
            </a:spcAft>
          </a:pPr>
          <a:r>
            <a:rPr lang="en-US" sz="1600" kern="1200" dirty="0" smtClean="0"/>
            <a:t>Faisal </a:t>
          </a:r>
          <a:r>
            <a:rPr lang="en-US" sz="1600" kern="1200" dirty="0" err="1" smtClean="0"/>
            <a:t>Zulfiqar</a:t>
          </a:r>
          <a:endParaRPr lang="en-US" sz="1600" kern="1200" dirty="0" smtClean="0"/>
        </a:p>
      </dsp:txBody>
      <dsp:txXfrm>
        <a:off x="262808" y="750293"/>
        <a:ext cx="788423" cy="5256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3DD280-F9BC-4361-AAD9-8B928C89A190}">
      <dsp:nvSpPr>
        <dsp:cNvPr id="0" name=""/>
        <dsp:cNvSpPr/>
      </dsp:nvSpPr>
      <dsp:spPr>
        <a:xfrm>
          <a:off x="0" y="99923"/>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kern="1200" dirty="0" smtClean="0"/>
            <a:t>Site Manager</a:t>
          </a:r>
          <a:endParaRPr lang="en-US" sz="1200" kern="1200" dirty="0"/>
        </a:p>
      </dsp:txBody>
      <dsp:txXfrm>
        <a:off x="262808" y="99923"/>
        <a:ext cx="788425" cy="525616"/>
      </dsp:txXfrm>
    </dsp:sp>
    <dsp:sp modelId="{E4A387F0-A50E-47BE-AE31-BCE04FD527C5}">
      <dsp:nvSpPr>
        <dsp:cNvPr id="0" name=""/>
        <dsp:cNvSpPr/>
      </dsp:nvSpPr>
      <dsp:spPr>
        <a:xfrm>
          <a:off x="0" y="699126"/>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kern="1200" dirty="0" smtClean="0"/>
            <a:t>Muhammad Nawaz</a:t>
          </a:r>
          <a:endParaRPr lang="en-US" sz="1200" kern="1200" dirty="0"/>
        </a:p>
      </dsp:txBody>
      <dsp:txXfrm>
        <a:off x="262808" y="699126"/>
        <a:ext cx="788425" cy="5256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3E3E17-B5EF-4698-9772-F442EBEDE1CE}">
      <dsp:nvSpPr>
        <dsp:cNvPr id="0" name=""/>
        <dsp:cNvSpPr/>
      </dsp:nvSpPr>
      <dsp:spPr>
        <a:xfrm>
          <a:off x="0" y="90243"/>
          <a:ext cx="4540207" cy="9348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t>Pak Asia management team has rich experience and a proven track record of delivering projects exceeding customer’s satisfaction </a:t>
          </a:r>
          <a:endParaRPr lang="en-US" sz="1700" kern="1200" dirty="0"/>
        </a:p>
      </dsp:txBody>
      <dsp:txXfrm>
        <a:off x="45635" y="135878"/>
        <a:ext cx="4448937" cy="8435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F2528-396D-4665-A28B-095F0A397183}">
      <dsp:nvSpPr>
        <dsp:cNvPr id="0" name=""/>
        <dsp:cNvSpPr/>
      </dsp:nvSpPr>
      <dsp:spPr>
        <a:xfrm>
          <a:off x="0" y="1"/>
          <a:ext cx="4540207" cy="966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We enjoy unmatchable market reputation in our industry as first class professionals with excellent entrepreneurial skills and with a mission “to deliver”</a:t>
          </a:r>
          <a:endParaRPr lang="en-US" sz="1600" kern="1200" dirty="0"/>
        </a:p>
      </dsp:txBody>
      <dsp:txXfrm>
        <a:off x="47179" y="47180"/>
        <a:ext cx="4445849" cy="8721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19CD9-CC79-442C-BFB8-60FBDBC45158}">
      <dsp:nvSpPr>
        <dsp:cNvPr id="0" name=""/>
        <dsp:cNvSpPr/>
      </dsp:nvSpPr>
      <dsp:spPr>
        <a:xfrm>
          <a:off x="0" y="39392"/>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9525" rIns="0" bIns="9525" numCol="1" spcCol="1270" anchor="ctr" anchorCtr="0">
          <a:noAutofit/>
        </a:bodyPr>
        <a:lstStyle/>
        <a:p>
          <a:pPr lvl="0" algn="ctr" defTabSz="666750" rtl="0">
            <a:lnSpc>
              <a:spcPct val="90000"/>
            </a:lnSpc>
            <a:spcBef>
              <a:spcPct val="0"/>
            </a:spcBef>
            <a:spcAft>
              <a:spcPct val="35000"/>
            </a:spcAft>
          </a:pPr>
          <a:r>
            <a:rPr lang="en-US" sz="1500" kern="1200" dirty="0" smtClean="0"/>
            <a:t>Manager Projects </a:t>
          </a:r>
          <a:endParaRPr lang="en-US" sz="1500" kern="1200" dirty="0"/>
        </a:p>
      </dsp:txBody>
      <dsp:txXfrm>
        <a:off x="262808" y="39392"/>
        <a:ext cx="788425" cy="525616"/>
      </dsp:txXfrm>
    </dsp:sp>
    <dsp:sp modelId="{A63A957A-C22F-478C-A3AD-23467FD70643}">
      <dsp:nvSpPr>
        <dsp:cNvPr id="0" name=""/>
        <dsp:cNvSpPr/>
      </dsp:nvSpPr>
      <dsp:spPr>
        <a:xfrm>
          <a:off x="0" y="638595"/>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9525" rIns="0" bIns="9525" numCol="1" spcCol="1270" anchor="ctr" anchorCtr="0">
          <a:noAutofit/>
        </a:bodyPr>
        <a:lstStyle/>
        <a:p>
          <a:pPr lvl="0" algn="ctr" defTabSz="666750" rtl="0">
            <a:lnSpc>
              <a:spcPct val="90000"/>
            </a:lnSpc>
            <a:spcBef>
              <a:spcPct val="0"/>
            </a:spcBef>
            <a:spcAft>
              <a:spcPct val="35000"/>
            </a:spcAft>
          </a:pPr>
          <a:r>
            <a:rPr lang="en-US" sz="1500" kern="1200" dirty="0" err="1" smtClean="0"/>
            <a:t>Ishtiaq</a:t>
          </a:r>
          <a:endParaRPr lang="en-US" sz="1500" kern="1200" dirty="0" smtClean="0"/>
        </a:p>
        <a:p>
          <a:pPr lvl="0" algn="ctr" defTabSz="666750" rtl="0">
            <a:lnSpc>
              <a:spcPct val="90000"/>
            </a:lnSpc>
            <a:spcBef>
              <a:spcPct val="0"/>
            </a:spcBef>
            <a:spcAft>
              <a:spcPct val="35000"/>
            </a:spcAft>
          </a:pPr>
          <a:r>
            <a:rPr lang="en-US" sz="1500" kern="1200" dirty="0" err="1" smtClean="0"/>
            <a:t>Hussain</a:t>
          </a:r>
          <a:endParaRPr lang="en-US" sz="1500" kern="1200" dirty="0"/>
        </a:p>
      </dsp:txBody>
      <dsp:txXfrm>
        <a:off x="262808" y="638595"/>
        <a:ext cx="788425" cy="52561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999DF-4A7D-4507-92FB-64629BC51F06}">
      <dsp:nvSpPr>
        <dsp:cNvPr id="0" name=""/>
        <dsp:cNvSpPr/>
      </dsp:nvSpPr>
      <dsp:spPr>
        <a:xfrm>
          <a:off x="0" y="97336"/>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kern="1200" dirty="0" smtClean="0"/>
            <a:t>Accounts</a:t>
          </a:r>
        </a:p>
        <a:p>
          <a:pPr lvl="0" algn="ctr" defTabSz="533400" rtl="0">
            <a:lnSpc>
              <a:spcPct val="90000"/>
            </a:lnSpc>
            <a:spcBef>
              <a:spcPct val="0"/>
            </a:spcBef>
            <a:spcAft>
              <a:spcPct val="35000"/>
            </a:spcAft>
          </a:pPr>
          <a:r>
            <a:rPr lang="en-US" sz="1200" kern="1200" dirty="0" smtClean="0"/>
            <a:t>Manager  </a:t>
          </a:r>
          <a:endParaRPr lang="en-US" sz="1200" kern="1200" dirty="0"/>
        </a:p>
      </dsp:txBody>
      <dsp:txXfrm>
        <a:off x="262808" y="97336"/>
        <a:ext cx="788425" cy="525616"/>
      </dsp:txXfrm>
    </dsp:sp>
    <dsp:sp modelId="{26C526A7-FCEE-4899-93B8-7FF39B8741B3}">
      <dsp:nvSpPr>
        <dsp:cNvPr id="0" name=""/>
        <dsp:cNvSpPr/>
      </dsp:nvSpPr>
      <dsp:spPr>
        <a:xfrm>
          <a:off x="0" y="696539"/>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kern="1200" dirty="0" smtClean="0"/>
            <a:t>Muhammad Adil</a:t>
          </a:r>
          <a:endParaRPr lang="en-US" sz="1200" kern="1200" dirty="0"/>
        </a:p>
      </dsp:txBody>
      <dsp:txXfrm>
        <a:off x="262808" y="696539"/>
        <a:ext cx="788425" cy="5256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A05BD-DD25-49A2-B1E2-C323DA7348CC}">
      <dsp:nvSpPr>
        <dsp:cNvPr id="0" name=""/>
        <dsp:cNvSpPr/>
      </dsp:nvSpPr>
      <dsp:spPr>
        <a:xfrm>
          <a:off x="0" y="105875"/>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rtl="0">
            <a:lnSpc>
              <a:spcPct val="90000"/>
            </a:lnSpc>
            <a:spcBef>
              <a:spcPct val="0"/>
            </a:spcBef>
            <a:spcAft>
              <a:spcPct val="35000"/>
            </a:spcAft>
          </a:pPr>
          <a:r>
            <a:rPr lang="en-US" sz="1600" b="1" kern="1200" dirty="0" smtClean="0"/>
            <a:t>Manager  Admin.</a:t>
          </a:r>
          <a:endParaRPr lang="en-US" sz="1600" kern="1200" dirty="0"/>
        </a:p>
      </dsp:txBody>
      <dsp:txXfrm>
        <a:off x="262808" y="105875"/>
        <a:ext cx="788425" cy="525616"/>
      </dsp:txXfrm>
    </dsp:sp>
    <dsp:sp modelId="{3865CB0D-3AE4-44C3-86A8-900C5DC01F53}">
      <dsp:nvSpPr>
        <dsp:cNvPr id="0" name=""/>
        <dsp:cNvSpPr/>
      </dsp:nvSpPr>
      <dsp:spPr>
        <a:xfrm>
          <a:off x="0" y="705078"/>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rtl="0">
            <a:lnSpc>
              <a:spcPct val="90000"/>
            </a:lnSpc>
            <a:spcBef>
              <a:spcPct val="0"/>
            </a:spcBef>
            <a:spcAft>
              <a:spcPct val="35000"/>
            </a:spcAft>
          </a:pPr>
          <a:r>
            <a:rPr lang="en-US" sz="1600" kern="1200" dirty="0" smtClean="0"/>
            <a:t>Rana Tahir</a:t>
          </a:r>
          <a:endParaRPr lang="en-US" sz="1600" kern="1200" dirty="0"/>
        </a:p>
      </dsp:txBody>
      <dsp:txXfrm>
        <a:off x="262808" y="705078"/>
        <a:ext cx="788425" cy="5256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F8EC8C-0801-49F8-A8EE-D37891BBAB10}">
      <dsp:nvSpPr>
        <dsp:cNvPr id="0" name=""/>
        <dsp:cNvSpPr/>
      </dsp:nvSpPr>
      <dsp:spPr>
        <a:xfrm>
          <a:off x="0" y="105875"/>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kern="1200" dirty="0" smtClean="0"/>
            <a:t>Commercial Manager </a:t>
          </a:r>
          <a:endParaRPr lang="en-US" sz="1200" kern="1200" dirty="0"/>
        </a:p>
      </dsp:txBody>
      <dsp:txXfrm>
        <a:off x="262808" y="105875"/>
        <a:ext cx="788425" cy="525616"/>
      </dsp:txXfrm>
    </dsp:sp>
    <dsp:sp modelId="{CEC2588E-A9DE-4FEE-9AAE-55D2FE00A1F7}">
      <dsp:nvSpPr>
        <dsp:cNvPr id="0" name=""/>
        <dsp:cNvSpPr/>
      </dsp:nvSpPr>
      <dsp:spPr>
        <a:xfrm>
          <a:off x="0" y="705078"/>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kern="1200" dirty="0" smtClean="0"/>
            <a:t>Muhammad Waseem</a:t>
          </a:r>
          <a:endParaRPr lang="en-US" sz="1200" kern="1200" dirty="0"/>
        </a:p>
      </dsp:txBody>
      <dsp:txXfrm>
        <a:off x="262808" y="705078"/>
        <a:ext cx="788425" cy="5256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FEE4CE-29F0-4D84-A642-B71D8335DF06}">
      <dsp:nvSpPr>
        <dsp:cNvPr id="0" name=""/>
        <dsp:cNvSpPr/>
      </dsp:nvSpPr>
      <dsp:spPr>
        <a:xfrm>
          <a:off x="0" y="65336"/>
          <a:ext cx="1314039"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lvl="0" algn="ctr" defTabSz="755650" rtl="0">
            <a:lnSpc>
              <a:spcPct val="90000"/>
            </a:lnSpc>
            <a:spcBef>
              <a:spcPct val="0"/>
            </a:spcBef>
            <a:spcAft>
              <a:spcPct val="35000"/>
            </a:spcAft>
          </a:pPr>
          <a:r>
            <a:rPr lang="en-US" sz="1700" kern="1200" dirty="0" smtClean="0"/>
            <a:t>I/C Planning </a:t>
          </a:r>
          <a:endParaRPr lang="en-US" sz="1700" kern="1200" dirty="0"/>
        </a:p>
      </dsp:txBody>
      <dsp:txXfrm>
        <a:off x="262808" y="65336"/>
        <a:ext cx="788423" cy="525616"/>
      </dsp:txXfrm>
    </dsp:sp>
    <dsp:sp modelId="{56874481-5DBE-453D-AE6C-876E2EFEC350}">
      <dsp:nvSpPr>
        <dsp:cNvPr id="0" name=""/>
        <dsp:cNvSpPr/>
      </dsp:nvSpPr>
      <dsp:spPr>
        <a:xfrm>
          <a:off x="0" y="664539"/>
          <a:ext cx="1314039"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lvl="0" algn="ctr" defTabSz="755650" rtl="0">
            <a:lnSpc>
              <a:spcPct val="90000"/>
            </a:lnSpc>
            <a:spcBef>
              <a:spcPct val="0"/>
            </a:spcBef>
            <a:spcAft>
              <a:spcPct val="35000"/>
            </a:spcAft>
          </a:pPr>
          <a:r>
            <a:rPr lang="en-US" sz="1700" kern="1200" dirty="0" smtClean="0"/>
            <a:t>Irfan Ul Haq</a:t>
          </a:r>
          <a:endParaRPr lang="en-US" sz="1700" kern="1200" dirty="0"/>
        </a:p>
      </dsp:txBody>
      <dsp:txXfrm>
        <a:off x="262808" y="664539"/>
        <a:ext cx="788423" cy="52561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F8EC8C-0801-49F8-A8EE-D37891BBAB10}">
      <dsp:nvSpPr>
        <dsp:cNvPr id="0" name=""/>
        <dsp:cNvSpPr/>
      </dsp:nvSpPr>
      <dsp:spPr>
        <a:xfrm>
          <a:off x="0" y="105875"/>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kern="1200" dirty="0" smtClean="0"/>
            <a:t>Material Co-</a:t>
          </a:r>
          <a:r>
            <a:rPr lang="en-US" sz="1200" kern="1200" dirty="0" err="1" smtClean="0"/>
            <a:t>ordinator</a:t>
          </a:r>
          <a:endParaRPr lang="en-US" sz="1200" kern="1200" dirty="0"/>
        </a:p>
      </dsp:txBody>
      <dsp:txXfrm>
        <a:off x="262808" y="105875"/>
        <a:ext cx="788425" cy="525616"/>
      </dsp:txXfrm>
    </dsp:sp>
    <dsp:sp modelId="{CEC2588E-A9DE-4FEE-9AAE-55D2FE00A1F7}">
      <dsp:nvSpPr>
        <dsp:cNvPr id="0" name=""/>
        <dsp:cNvSpPr/>
      </dsp:nvSpPr>
      <dsp:spPr>
        <a:xfrm>
          <a:off x="0" y="705078"/>
          <a:ext cx="1314041" cy="5256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kern="1200" dirty="0" smtClean="0"/>
            <a:t>Muhammad Arshad</a:t>
          </a:r>
          <a:endParaRPr lang="en-US" sz="1200" kern="1200" dirty="0"/>
        </a:p>
      </dsp:txBody>
      <dsp:txXfrm>
        <a:off x="262808" y="705078"/>
        <a:ext cx="788425" cy="52561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83BBA4-59CB-4737-96F9-74AFF983F2E0}">
      <dsp:nvSpPr>
        <dsp:cNvPr id="0" name=""/>
        <dsp:cNvSpPr/>
      </dsp:nvSpPr>
      <dsp:spPr>
        <a:xfrm>
          <a:off x="7826972" y="2501460"/>
          <a:ext cx="91440" cy="212990"/>
        </a:xfrm>
        <a:custGeom>
          <a:avLst/>
          <a:gdLst/>
          <a:ahLst/>
          <a:cxnLst/>
          <a:rect l="0" t="0" r="0" b="0"/>
          <a:pathLst>
            <a:path>
              <a:moveTo>
                <a:pt x="45720" y="0"/>
              </a:moveTo>
              <a:lnTo>
                <a:pt x="45720" y="21299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D4D058-96F6-4861-AC79-9895BC12ABE8}">
      <dsp:nvSpPr>
        <dsp:cNvPr id="0" name=""/>
        <dsp:cNvSpPr/>
      </dsp:nvSpPr>
      <dsp:spPr>
        <a:xfrm>
          <a:off x="4191000" y="1781349"/>
          <a:ext cx="3681692" cy="212990"/>
        </a:xfrm>
        <a:custGeom>
          <a:avLst/>
          <a:gdLst/>
          <a:ahLst/>
          <a:cxnLst/>
          <a:rect l="0" t="0" r="0" b="0"/>
          <a:pathLst>
            <a:path>
              <a:moveTo>
                <a:pt x="0" y="0"/>
              </a:moveTo>
              <a:lnTo>
                <a:pt x="0" y="106495"/>
              </a:lnTo>
              <a:lnTo>
                <a:pt x="3681692" y="106495"/>
              </a:lnTo>
              <a:lnTo>
                <a:pt x="3681692" y="2129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835A2D-14AC-4B43-8B5B-7D06AE3FE745}">
      <dsp:nvSpPr>
        <dsp:cNvPr id="0" name=""/>
        <dsp:cNvSpPr/>
      </dsp:nvSpPr>
      <dsp:spPr>
        <a:xfrm>
          <a:off x="6599741" y="2501460"/>
          <a:ext cx="91440" cy="212990"/>
        </a:xfrm>
        <a:custGeom>
          <a:avLst/>
          <a:gdLst/>
          <a:ahLst/>
          <a:cxnLst/>
          <a:rect l="0" t="0" r="0" b="0"/>
          <a:pathLst>
            <a:path>
              <a:moveTo>
                <a:pt x="45720" y="0"/>
              </a:moveTo>
              <a:lnTo>
                <a:pt x="45720" y="21299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C1BC00-E9AA-453B-BBF9-1B3F9A8B0F45}">
      <dsp:nvSpPr>
        <dsp:cNvPr id="0" name=""/>
        <dsp:cNvSpPr/>
      </dsp:nvSpPr>
      <dsp:spPr>
        <a:xfrm>
          <a:off x="4191000" y="1781349"/>
          <a:ext cx="2454461" cy="212990"/>
        </a:xfrm>
        <a:custGeom>
          <a:avLst/>
          <a:gdLst/>
          <a:ahLst/>
          <a:cxnLst/>
          <a:rect l="0" t="0" r="0" b="0"/>
          <a:pathLst>
            <a:path>
              <a:moveTo>
                <a:pt x="0" y="0"/>
              </a:moveTo>
              <a:lnTo>
                <a:pt x="0" y="106495"/>
              </a:lnTo>
              <a:lnTo>
                <a:pt x="2454461" y="106495"/>
              </a:lnTo>
              <a:lnTo>
                <a:pt x="2454461" y="2129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9B1123-48EE-470E-8734-4CC0EAF54830}">
      <dsp:nvSpPr>
        <dsp:cNvPr id="0" name=""/>
        <dsp:cNvSpPr/>
      </dsp:nvSpPr>
      <dsp:spPr>
        <a:xfrm>
          <a:off x="5372510" y="2501460"/>
          <a:ext cx="91440" cy="212990"/>
        </a:xfrm>
        <a:custGeom>
          <a:avLst/>
          <a:gdLst/>
          <a:ahLst/>
          <a:cxnLst/>
          <a:rect l="0" t="0" r="0" b="0"/>
          <a:pathLst>
            <a:path>
              <a:moveTo>
                <a:pt x="45720" y="0"/>
              </a:moveTo>
              <a:lnTo>
                <a:pt x="45720" y="21299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6E6668-1B39-4FAD-A48C-99397A23673A}">
      <dsp:nvSpPr>
        <dsp:cNvPr id="0" name=""/>
        <dsp:cNvSpPr/>
      </dsp:nvSpPr>
      <dsp:spPr>
        <a:xfrm>
          <a:off x="4191000" y="1781349"/>
          <a:ext cx="1227230" cy="212990"/>
        </a:xfrm>
        <a:custGeom>
          <a:avLst/>
          <a:gdLst/>
          <a:ahLst/>
          <a:cxnLst/>
          <a:rect l="0" t="0" r="0" b="0"/>
          <a:pathLst>
            <a:path>
              <a:moveTo>
                <a:pt x="0" y="0"/>
              </a:moveTo>
              <a:lnTo>
                <a:pt x="0" y="106495"/>
              </a:lnTo>
              <a:lnTo>
                <a:pt x="1227230" y="106495"/>
              </a:lnTo>
              <a:lnTo>
                <a:pt x="1227230" y="2129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D17497-968B-421F-812F-AF863C593E4D}">
      <dsp:nvSpPr>
        <dsp:cNvPr id="0" name=""/>
        <dsp:cNvSpPr/>
      </dsp:nvSpPr>
      <dsp:spPr>
        <a:xfrm>
          <a:off x="3577384" y="2501460"/>
          <a:ext cx="613615" cy="212990"/>
        </a:xfrm>
        <a:custGeom>
          <a:avLst/>
          <a:gdLst/>
          <a:ahLst/>
          <a:cxnLst/>
          <a:rect l="0" t="0" r="0" b="0"/>
          <a:pathLst>
            <a:path>
              <a:moveTo>
                <a:pt x="0" y="0"/>
              </a:moveTo>
              <a:lnTo>
                <a:pt x="0" y="106495"/>
              </a:lnTo>
              <a:lnTo>
                <a:pt x="613615" y="106495"/>
              </a:lnTo>
              <a:lnTo>
                <a:pt x="613615" y="21299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BE7432-738F-45A9-9E87-27587B1B0F52}">
      <dsp:nvSpPr>
        <dsp:cNvPr id="0" name=""/>
        <dsp:cNvSpPr/>
      </dsp:nvSpPr>
      <dsp:spPr>
        <a:xfrm>
          <a:off x="2963769" y="2501460"/>
          <a:ext cx="613615" cy="212990"/>
        </a:xfrm>
        <a:custGeom>
          <a:avLst/>
          <a:gdLst/>
          <a:ahLst/>
          <a:cxnLst/>
          <a:rect l="0" t="0" r="0" b="0"/>
          <a:pathLst>
            <a:path>
              <a:moveTo>
                <a:pt x="613615" y="0"/>
              </a:moveTo>
              <a:lnTo>
                <a:pt x="613615" y="106495"/>
              </a:lnTo>
              <a:lnTo>
                <a:pt x="0" y="106495"/>
              </a:lnTo>
              <a:lnTo>
                <a:pt x="0" y="21299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444939-D152-48E2-9971-DEC93A9A3537}">
      <dsp:nvSpPr>
        <dsp:cNvPr id="0" name=""/>
        <dsp:cNvSpPr/>
      </dsp:nvSpPr>
      <dsp:spPr>
        <a:xfrm>
          <a:off x="3577384" y="1781349"/>
          <a:ext cx="613615" cy="212990"/>
        </a:xfrm>
        <a:custGeom>
          <a:avLst/>
          <a:gdLst/>
          <a:ahLst/>
          <a:cxnLst/>
          <a:rect l="0" t="0" r="0" b="0"/>
          <a:pathLst>
            <a:path>
              <a:moveTo>
                <a:pt x="613615" y="0"/>
              </a:moveTo>
              <a:lnTo>
                <a:pt x="613615" y="106495"/>
              </a:lnTo>
              <a:lnTo>
                <a:pt x="0" y="106495"/>
              </a:lnTo>
              <a:lnTo>
                <a:pt x="0" y="2129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8C22E4-6DCF-4CC7-B57D-88041965A23A}">
      <dsp:nvSpPr>
        <dsp:cNvPr id="0" name=""/>
        <dsp:cNvSpPr/>
      </dsp:nvSpPr>
      <dsp:spPr>
        <a:xfrm>
          <a:off x="1690818" y="2501460"/>
          <a:ext cx="91440" cy="212990"/>
        </a:xfrm>
        <a:custGeom>
          <a:avLst/>
          <a:gdLst/>
          <a:ahLst/>
          <a:cxnLst/>
          <a:rect l="0" t="0" r="0" b="0"/>
          <a:pathLst>
            <a:path>
              <a:moveTo>
                <a:pt x="45720" y="0"/>
              </a:moveTo>
              <a:lnTo>
                <a:pt x="45720" y="21299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19A951-FF1E-4C6A-B5EA-5F7F825B0975}">
      <dsp:nvSpPr>
        <dsp:cNvPr id="0" name=""/>
        <dsp:cNvSpPr/>
      </dsp:nvSpPr>
      <dsp:spPr>
        <a:xfrm>
          <a:off x="1736538" y="1781349"/>
          <a:ext cx="2454461" cy="212990"/>
        </a:xfrm>
        <a:custGeom>
          <a:avLst/>
          <a:gdLst/>
          <a:ahLst/>
          <a:cxnLst/>
          <a:rect l="0" t="0" r="0" b="0"/>
          <a:pathLst>
            <a:path>
              <a:moveTo>
                <a:pt x="2454461" y="0"/>
              </a:moveTo>
              <a:lnTo>
                <a:pt x="2454461" y="106495"/>
              </a:lnTo>
              <a:lnTo>
                <a:pt x="0" y="106495"/>
              </a:lnTo>
              <a:lnTo>
                <a:pt x="0" y="2129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FA79D4-B142-4043-9510-40170A59B5F7}">
      <dsp:nvSpPr>
        <dsp:cNvPr id="0" name=""/>
        <dsp:cNvSpPr/>
      </dsp:nvSpPr>
      <dsp:spPr>
        <a:xfrm>
          <a:off x="463587" y="2501460"/>
          <a:ext cx="91440" cy="212990"/>
        </a:xfrm>
        <a:custGeom>
          <a:avLst/>
          <a:gdLst/>
          <a:ahLst/>
          <a:cxnLst/>
          <a:rect l="0" t="0" r="0" b="0"/>
          <a:pathLst>
            <a:path>
              <a:moveTo>
                <a:pt x="45720" y="0"/>
              </a:moveTo>
              <a:lnTo>
                <a:pt x="45720" y="21299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82718F-C349-43C2-9E08-8A1E2380D1C0}">
      <dsp:nvSpPr>
        <dsp:cNvPr id="0" name=""/>
        <dsp:cNvSpPr/>
      </dsp:nvSpPr>
      <dsp:spPr>
        <a:xfrm>
          <a:off x="509307" y="1781349"/>
          <a:ext cx="3681692" cy="212990"/>
        </a:xfrm>
        <a:custGeom>
          <a:avLst/>
          <a:gdLst/>
          <a:ahLst/>
          <a:cxnLst/>
          <a:rect l="0" t="0" r="0" b="0"/>
          <a:pathLst>
            <a:path>
              <a:moveTo>
                <a:pt x="3681692" y="0"/>
              </a:moveTo>
              <a:lnTo>
                <a:pt x="3681692" y="106495"/>
              </a:lnTo>
              <a:lnTo>
                <a:pt x="0" y="106495"/>
              </a:lnTo>
              <a:lnTo>
                <a:pt x="0" y="2129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4F28BB-F6CA-4B68-8ECD-B962053A96AB}">
      <dsp:nvSpPr>
        <dsp:cNvPr id="0" name=""/>
        <dsp:cNvSpPr/>
      </dsp:nvSpPr>
      <dsp:spPr>
        <a:xfrm>
          <a:off x="3683879" y="1274229"/>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Managing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Director</a:t>
          </a:r>
        </a:p>
      </dsp:txBody>
      <dsp:txXfrm>
        <a:off x="3683879" y="1274229"/>
        <a:ext cx="1014240" cy="507120"/>
      </dsp:txXfrm>
    </dsp:sp>
    <dsp:sp modelId="{D38A0F28-811E-4790-A4A2-CC6DA60AAAFF}">
      <dsp:nvSpPr>
        <dsp:cNvPr id="0" name=""/>
        <dsp:cNvSpPr/>
      </dsp:nvSpPr>
      <dsp:spPr>
        <a:xfrm>
          <a:off x="2187" y="1994339"/>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Finance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 Manager</a:t>
          </a:r>
        </a:p>
      </dsp:txBody>
      <dsp:txXfrm>
        <a:off x="2187" y="1994339"/>
        <a:ext cx="1014240" cy="507120"/>
      </dsp:txXfrm>
    </dsp:sp>
    <dsp:sp modelId="{093DDDE3-6A80-4ACC-8929-53271EA3A3DF}">
      <dsp:nvSpPr>
        <dsp:cNvPr id="0" name=""/>
        <dsp:cNvSpPr/>
      </dsp:nvSpPr>
      <dsp:spPr>
        <a:xfrm>
          <a:off x="2187" y="2714450"/>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Accountants</a:t>
          </a:r>
        </a:p>
      </dsp:txBody>
      <dsp:txXfrm>
        <a:off x="2187" y="2714450"/>
        <a:ext cx="1014240" cy="507120"/>
      </dsp:txXfrm>
    </dsp:sp>
    <dsp:sp modelId="{F512CA08-9DBF-4FF5-9009-8547F0B795BC}">
      <dsp:nvSpPr>
        <dsp:cNvPr id="0" name=""/>
        <dsp:cNvSpPr/>
      </dsp:nvSpPr>
      <dsp:spPr>
        <a:xfrm>
          <a:off x="1229417" y="1994339"/>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Planning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Manager</a:t>
          </a:r>
        </a:p>
      </dsp:txBody>
      <dsp:txXfrm>
        <a:off x="1229417" y="1994339"/>
        <a:ext cx="1014240" cy="507120"/>
      </dsp:txXfrm>
    </dsp:sp>
    <dsp:sp modelId="{4B766888-19C8-47D5-8F72-D3CE0D3E8F73}">
      <dsp:nvSpPr>
        <dsp:cNvPr id="0" name=""/>
        <dsp:cNvSpPr/>
      </dsp:nvSpPr>
      <dsp:spPr>
        <a:xfrm>
          <a:off x="1229417" y="2714450"/>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Planning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Engineers</a:t>
          </a:r>
        </a:p>
      </dsp:txBody>
      <dsp:txXfrm>
        <a:off x="1229417" y="2714450"/>
        <a:ext cx="1014240" cy="507120"/>
      </dsp:txXfrm>
    </dsp:sp>
    <dsp:sp modelId="{DB40274D-F0D9-46B5-ABC1-AD41E2F93A12}">
      <dsp:nvSpPr>
        <dsp:cNvPr id="0" name=""/>
        <dsp:cNvSpPr/>
      </dsp:nvSpPr>
      <dsp:spPr>
        <a:xfrm>
          <a:off x="3070264" y="1994339"/>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Rental Services</a:t>
          </a:r>
        </a:p>
      </dsp:txBody>
      <dsp:txXfrm>
        <a:off x="3070264" y="1994339"/>
        <a:ext cx="1014240" cy="507120"/>
      </dsp:txXfrm>
    </dsp:sp>
    <dsp:sp modelId="{8B2E3521-052F-4952-AACD-16B9B64BE882}">
      <dsp:nvSpPr>
        <dsp:cNvPr id="0" name=""/>
        <dsp:cNvSpPr/>
      </dsp:nvSpPr>
      <dsp:spPr>
        <a:xfrm>
          <a:off x="2456648" y="2714450"/>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Tool &amp;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Equipment</a:t>
          </a:r>
        </a:p>
      </dsp:txBody>
      <dsp:txXfrm>
        <a:off x="2456648" y="2714450"/>
        <a:ext cx="1014240" cy="507120"/>
      </dsp:txXfrm>
    </dsp:sp>
    <dsp:sp modelId="{410949AC-28DD-4C60-989C-B85D7E4FF712}">
      <dsp:nvSpPr>
        <dsp:cNvPr id="0" name=""/>
        <dsp:cNvSpPr/>
      </dsp:nvSpPr>
      <dsp:spPr>
        <a:xfrm>
          <a:off x="3683879" y="2714450"/>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Electrical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Equipment</a:t>
          </a:r>
        </a:p>
      </dsp:txBody>
      <dsp:txXfrm>
        <a:off x="3683879" y="2714450"/>
        <a:ext cx="1014240" cy="507120"/>
      </dsp:txXfrm>
    </dsp:sp>
    <dsp:sp modelId="{74443198-A7B9-499B-B24D-A7D1C9B34C90}">
      <dsp:nvSpPr>
        <dsp:cNvPr id="0" name=""/>
        <dsp:cNvSpPr/>
      </dsp:nvSpPr>
      <dsp:spPr>
        <a:xfrm>
          <a:off x="4911110" y="1994339"/>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Manager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Projects</a:t>
          </a:r>
        </a:p>
      </dsp:txBody>
      <dsp:txXfrm>
        <a:off x="4911110" y="1994339"/>
        <a:ext cx="1014240" cy="507120"/>
      </dsp:txXfrm>
    </dsp:sp>
    <dsp:sp modelId="{FC47A58F-4BD8-41ED-8143-2157D98F4BBB}">
      <dsp:nvSpPr>
        <dsp:cNvPr id="0" name=""/>
        <dsp:cNvSpPr/>
      </dsp:nvSpPr>
      <dsp:spPr>
        <a:xfrm>
          <a:off x="4911110" y="2714450"/>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All site staff</a:t>
          </a:r>
        </a:p>
      </dsp:txBody>
      <dsp:txXfrm>
        <a:off x="4911110" y="2714450"/>
        <a:ext cx="1014240" cy="507120"/>
      </dsp:txXfrm>
    </dsp:sp>
    <dsp:sp modelId="{64FC1B75-B0C5-41E8-9535-FE3D418CAB01}">
      <dsp:nvSpPr>
        <dsp:cNvPr id="0" name=""/>
        <dsp:cNvSpPr/>
      </dsp:nvSpPr>
      <dsp:spPr>
        <a:xfrm>
          <a:off x="6138341" y="1994339"/>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Procurement</a:t>
          </a:r>
        </a:p>
      </dsp:txBody>
      <dsp:txXfrm>
        <a:off x="6138341" y="1994339"/>
        <a:ext cx="1014240" cy="507120"/>
      </dsp:txXfrm>
    </dsp:sp>
    <dsp:sp modelId="{EE93B164-14BE-4C64-8528-48ED9ED01D19}">
      <dsp:nvSpPr>
        <dsp:cNvPr id="0" name=""/>
        <dsp:cNvSpPr/>
      </dsp:nvSpPr>
      <dsp:spPr>
        <a:xfrm>
          <a:off x="6138341" y="2714450"/>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Buyer &amp;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Expediters </a:t>
          </a:r>
        </a:p>
      </dsp:txBody>
      <dsp:txXfrm>
        <a:off x="6138341" y="2714450"/>
        <a:ext cx="1014240" cy="507120"/>
      </dsp:txXfrm>
    </dsp:sp>
    <dsp:sp modelId="{85A5D64F-A638-4145-B34C-87819E545276}">
      <dsp:nvSpPr>
        <dsp:cNvPr id="0" name=""/>
        <dsp:cNvSpPr/>
      </dsp:nvSpPr>
      <dsp:spPr>
        <a:xfrm>
          <a:off x="7365572" y="1994339"/>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QHSE</a:t>
          </a:r>
        </a:p>
      </dsp:txBody>
      <dsp:txXfrm>
        <a:off x="7365572" y="1994339"/>
        <a:ext cx="1014240" cy="507120"/>
      </dsp:txXfrm>
    </dsp:sp>
    <dsp:sp modelId="{438E7078-5464-4E4C-9469-C0ACFF334E6E}">
      <dsp:nvSpPr>
        <dsp:cNvPr id="0" name=""/>
        <dsp:cNvSpPr/>
      </dsp:nvSpPr>
      <dsp:spPr>
        <a:xfrm>
          <a:off x="7365572" y="2714450"/>
          <a:ext cx="1014240" cy="5071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smtClean="0">
              <a:ln>
                <a:noFill/>
              </a:ln>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Inspectors</a:t>
          </a:r>
        </a:p>
      </dsp:txBody>
      <dsp:txXfrm>
        <a:off x="7365572" y="2714450"/>
        <a:ext cx="1014240" cy="50712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5C983-1481-46C6-9BF7-A3240AA0678D}">
      <dsp:nvSpPr>
        <dsp:cNvPr id="0" name=""/>
        <dsp:cNvSpPr/>
      </dsp:nvSpPr>
      <dsp:spPr>
        <a:xfrm>
          <a:off x="0" y="17023"/>
          <a:ext cx="7239000" cy="552392"/>
        </a:xfrm>
        <a:prstGeom prst="roundRect">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Fertilizer</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26966" y="43989"/>
        <a:ext cx="7185068" cy="498460"/>
      </dsp:txXfrm>
    </dsp:sp>
    <dsp:sp modelId="{A18EA292-4201-4264-95AD-9D5FB477D5B4}">
      <dsp:nvSpPr>
        <dsp:cNvPr id="0" name=""/>
        <dsp:cNvSpPr/>
      </dsp:nvSpPr>
      <dsp:spPr>
        <a:xfrm>
          <a:off x="0" y="696136"/>
          <a:ext cx="7239000" cy="573487"/>
        </a:xfrm>
        <a:prstGeom prst="roundRect">
          <a:avLst/>
        </a:prstGeom>
        <a:gradFill rotWithShape="0">
          <a:gsLst>
            <a:gs pos="0">
              <a:schemeClr val="accent3">
                <a:shade val="50000"/>
                <a:hueOff val="6386"/>
                <a:satOff val="872"/>
                <a:lumOff val="9823"/>
                <a:alphaOff val="0"/>
                <a:shade val="51000"/>
                <a:satMod val="130000"/>
              </a:schemeClr>
            </a:gs>
            <a:gs pos="80000">
              <a:schemeClr val="accent3">
                <a:shade val="50000"/>
                <a:hueOff val="6386"/>
                <a:satOff val="872"/>
                <a:lumOff val="9823"/>
                <a:alphaOff val="0"/>
                <a:shade val="93000"/>
                <a:satMod val="130000"/>
              </a:schemeClr>
            </a:gs>
            <a:gs pos="100000">
              <a:schemeClr val="accent3">
                <a:shade val="50000"/>
                <a:hueOff val="6386"/>
                <a:satOff val="872"/>
                <a:lumOff val="982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Cement</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27995" y="724131"/>
        <a:ext cx="7183010" cy="517497"/>
      </dsp:txXfrm>
    </dsp:sp>
    <dsp:sp modelId="{18889082-7CC9-43B9-AEEF-4187252AEBDB}">
      <dsp:nvSpPr>
        <dsp:cNvPr id="0" name=""/>
        <dsp:cNvSpPr/>
      </dsp:nvSpPr>
      <dsp:spPr>
        <a:xfrm>
          <a:off x="0" y="1425576"/>
          <a:ext cx="7239000" cy="573487"/>
        </a:xfrm>
        <a:prstGeom prst="roundRect">
          <a:avLst/>
        </a:prstGeom>
        <a:gradFill rotWithShape="0">
          <a:gsLst>
            <a:gs pos="0">
              <a:schemeClr val="accent3">
                <a:shade val="50000"/>
                <a:hueOff val="12771"/>
                <a:satOff val="1745"/>
                <a:lumOff val="19646"/>
                <a:alphaOff val="0"/>
                <a:shade val="51000"/>
                <a:satMod val="130000"/>
              </a:schemeClr>
            </a:gs>
            <a:gs pos="80000">
              <a:schemeClr val="accent3">
                <a:shade val="50000"/>
                <a:hueOff val="12771"/>
                <a:satOff val="1745"/>
                <a:lumOff val="19646"/>
                <a:alphaOff val="0"/>
                <a:shade val="93000"/>
                <a:satMod val="130000"/>
              </a:schemeClr>
            </a:gs>
            <a:gs pos="100000">
              <a:schemeClr val="accent3">
                <a:shade val="50000"/>
                <a:hueOff val="12771"/>
                <a:satOff val="1745"/>
                <a:lumOff val="1964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PTA, PVC, Olefins , Poly-olefins</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27995" y="1453571"/>
        <a:ext cx="7183010" cy="517497"/>
      </dsp:txXfrm>
    </dsp:sp>
    <dsp:sp modelId="{39CC6F58-06C3-4901-9AF0-502E304B8A8E}">
      <dsp:nvSpPr>
        <dsp:cNvPr id="0" name=""/>
        <dsp:cNvSpPr/>
      </dsp:nvSpPr>
      <dsp:spPr>
        <a:xfrm>
          <a:off x="0" y="2125783"/>
          <a:ext cx="7239000" cy="573487"/>
        </a:xfrm>
        <a:prstGeom prst="roundRect">
          <a:avLst/>
        </a:prstGeom>
        <a:gradFill rotWithShape="0">
          <a:gsLst>
            <a:gs pos="0">
              <a:schemeClr val="accent3">
                <a:shade val="50000"/>
                <a:hueOff val="19157"/>
                <a:satOff val="2617"/>
                <a:lumOff val="29469"/>
                <a:alphaOff val="0"/>
                <a:shade val="51000"/>
                <a:satMod val="130000"/>
              </a:schemeClr>
            </a:gs>
            <a:gs pos="80000">
              <a:schemeClr val="accent3">
                <a:shade val="50000"/>
                <a:hueOff val="19157"/>
                <a:satOff val="2617"/>
                <a:lumOff val="29469"/>
                <a:alphaOff val="0"/>
                <a:shade val="93000"/>
                <a:satMod val="130000"/>
              </a:schemeClr>
            </a:gs>
            <a:gs pos="100000">
              <a:schemeClr val="accent3">
                <a:shade val="50000"/>
                <a:hueOff val="19157"/>
                <a:satOff val="2617"/>
                <a:lumOff val="2946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Tank farm and storage facilities (Liquid and Gas handling)</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27995" y="2153778"/>
        <a:ext cx="7183010" cy="517497"/>
      </dsp:txXfrm>
    </dsp:sp>
    <dsp:sp modelId="{C42B0C83-B00C-483D-AEDB-0E78DC294299}">
      <dsp:nvSpPr>
        <dsp:cNvPr id="0" name=""/>
        <dsp:cNvSpPr/>
      </dsp:nvSpPr>
      <dsp:spPr>
        <a:xfrm>
          <a:off x="0" y="2796758"/>
          <a:ext cx="7239000" cy="552392"/>
        </a:xfrm>
        <a:prstGeom prst="roundRect">
          <a:avLst/>
        </a:prstGeom>
        <a:gradFill rotWithShape="0">
          <a:gsLst>
            <a:gs pos="0">
              <a:schemeClr val="accent3">
                <a:shade val="50000"/>
                <a:hueOff val="19157"/>
                <a:satOff val="2617"/>
                <a:lumOff val="29469"/>
                <a:alphaOff val="0"/>
                <a:shade val="51000"/>
                <a:satMod val="130000"/>
              </a:schemeClr>
            </a:gs>
            <a:gs pos="80000">
              <a:schemeClr val="accent3">
                <a:shade val="50000"/>
                <a:hueOff val="19157"/>
                <a:satOff val="2617"/>
                <a:lumOff val="29469"/>
                <a:alphaOff val="0"/>
                <a:shade val="93000"/>
                <a:satMod val="130000"/>
              </a:schemeClr>
            </a:gs>
            <a:gs pos="100000">
              <a:schemeClr val="accent3">
                <a:shade val="50000"/>
                <a:hueOff val="19157"/>
                <a:satOff val="2617"/>
                <a:lumOff val="2946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Soda Ash</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26966" y="2823724"/>
        <a:ext cx="7185068" cy="498460"/>
      </dsp:txXfrm>
    </dsp:sp>
    <dsp:sp modelId="{49B57E02-72A3-41B9-8591-CDF4E4E74C98}">
      <dsp:nvSpPr>
        <dsp:cNvPr id="0" name=""/>
        <dsp:cNvSpPr/>
      </dsp:nvSpPr>
      <dsp:spPr>
        <a:xfrm>
          <a:off x="0" y="3475870"/>
          <a:ext cx="7239000" cy="552392"/>
        </a:xfrm>
        <a:prstGeom prst="roundRect">
          <a:avLst/>
        </a:prstGeom>
        <a:gradFill rotWithShape="0">
          <a:gsLst>
            <a:gs pos="0">
              <a:schemeClr val="accent3">
                <a:shade val="50000"/>
                <a:hueOff val="12771"/>
                <a:satOff val="1745"/>
                <a:lumOff val="19646"/>
                <a:alphaOff val="0"/>
                <a:shade val="51000"/>
                <a:satMod val="130000"/>
              </a:schemeClr>
            </a:gs>
            <a:gs pos="80000">
              <a:schemeClr val="accent3">
                <a:shade val="50000"/>
                <a:hueOff val="12771"/>
                <a:satOff val="1745"/>
                <a:lumOff val="19646"/>
                <a:alphaOff val="0"/>
                <a:shade val="93000"/>
                <a:satMod val="130000"/>
              </a:schemeClr>
            </a:gs>
            <a:gs pos="100000">
              <a:schemeClr val="accent3">
                <a:shade val="50000"/>
                <a:hueOff val="12771"/>
                <a:satOff val="1745"/>
                <a:lumOff val="1964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Hydrogen peroxide</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26966" y="3502836"/>
        <a:ext cx="7185068" cy="498460"/>
      </dsp:txXfrm>
    </dsp:sp>
    <dsp:sp modelId="{9CC32BB3-325E-486A-B1AD-AFDA66AA0EB1}">
      <dsp:nvSpPr>
        <dsp:cNvPr id="0" name=""/>
        <dsp:cNvSpPr/>
      </dsp:nvSpPr>
      <dsp:spPr>
        <a:xfrm>
          <a:off x="0" y="4154983"/>
          <a:ext cx="7239000" cy="552392"/>
        </a:xfrm>
        <a:prstGeom prst="roundRect">
          <a:avLst/>
        </a:prstGeom>
        <a:gradFill rotWithShape="0">
          <a:gsLst>
            <a:gs pos="0">
              <a:schemeClr val="accent3">
                <a:shade val="50000"/>
                <a:hueOff val="6386"/>
                <a:satOff val="872"/>
                <a:lumOff val="9823"/>
                <a:alphaOff val="0"/>
                <a:shade val="51000"/>
                <a:satMod val="130000"/>
              </a:schemeClr>
            </a:gs>
            <a:gs pos="80000">
              <a:schemeClr val="accent3">
                <a:shade val="50000"/>
                <a:hueOff val="6386"/>
                <a:satOff val="872"/>
                <a:lumOff val="9823"/>
                <a:alphaOff val="0"/>
                <a:shade val="93000"/>
                <a:satMod val="130000"/>
              </a:schemeClr>
            </a:gs>
            <a:gs pos="100000">
              <a:schemeClr val="accent3">
                <a:shade val="50000"/>
                <a:hueOff val="6386"/>
                <a:satOff val="872"/>
                <a:lumOff val="982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Chloralkali</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26966" y="4181949"/>
        <a:ext cx="7185068" cy="49846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5C983-1481-46C6-9BF7-A3240AA0678D}">
      <dsp:nvSpPr>
        <dsp:cNvPr id="0" name=""/>
        <dsp:cNvSpPr/>
      </dsp:nvSpPr>
      <dsp:spPr>
        <a:xfrm>
          <a:off x="0" y="31319"/>
          <a:ext cx="7010400" cy="58032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solidFill>
                <a:schemeClr val="tx2">
                  <a:lumMod val="25000"/>
                </a:schemeClr>
              </a:solidFill>
              <a:latin typeface="+mn-lt"/>
            </a:rPr>
            <a:t>Bagasse based Power Plant(Co-generation)</a:t>
          </a:r>
          <a:endParaRPr lang="en-US" sz="1600" kern="1200" dirty="0">
            <a:solidFill>
              <a:schemeClr val="tx2">
                <a:lumMod val="25000"/>
              </a:schemeClr>
            </a:solidFill>
            <a:latin typeface="+mn-lt"/>
          </a:endParaRPr>
        </a:p>
      </dsp:txBody>
      <dsp:txXfrm>
        <a:off x="28329" y="59648"/>
        <a:ext cx="6953742" cy="523662"/>
      </dsp:txXfrm>
    </dsp:sp>
    <dsp:sp modelId="{A18EA292-4201-4264-95AD-9D5FB477D5B4}">
      <dsp:nvSpPr>
        <dsp:cNvPr id="0" name=""/>
        <dsp:cNvSpPr/>
      </dsp:nvSpPr>
      <dsp:spPr>
        <a:xfrm>
          <a:off x="0" y="700919"/>
          <a:ext cx="7010400" cy="580320"/>
        </a:xfrm>
        <a:prstGeom prst="roundRect">
          <a:avLst/>
        </a:prstGeom>
        <a:gradFill rotWithShape="0">
          <a:gsLst>
            <a:gs pos="0">
              <a:schemeClr val="accent4">
                <a:hueOff val="2800003"/>
                <a:satOff val="-18795"/>
                <a:lumOff val="3268"/>
                <a:alphaOff val="0"/>
                <a:shade val="51000"/>
                <a:satMod val="130000"/>
              </a:schemeClr>
            </a:gs>
            <a:gs pos="80000">
              <a:schemeClr val="accent4">
                <a:hueOff val="2800003"/>
                <a:satOff val="-18795"/>
                <a:lumOff val="3268"/>
                <a:alphaOff val="0"/>
                <a:shade val="93000"/>
                <a:satMod val="130000"/>
              </a:schemeClr>
            </a:gs>
            <a:gs pos="100000">
              <a:schemeClr val="accent4">
                <a:hueOff val="2800003"/>
                <a:satOff val="-18795"/>
                <a:lumOff val="326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solidFill>
                <a:schemeClr val="tx2">
                  <a:lumMod val="25000"/>
                </a:schemeClr>
              </a:solidFill>
              <a:latin typeface="+mn-lt"/>
            </a:rPr>
            <a:t>Combined Cycle Power Plant</a:t>
          </a:r>
          <a:endParaRPr lang="en-US" sz="1600" kern="1200" dirty="0">
            <a:solidFill>
              <a:schemeClr val="tx2">
                <a:lumMod val="25000"/>
              </a:schemeClr>
            </a:solidFill>
            <a:latin typeface="+mn-lt"/>
          </a:endParaRPr>
        </a:p>
      </dsp:txBody>
      <dsp:txXfrm>
        <a:off x="28329" y="729248"/>
        <a:ext cx="6953742" cy="523662"/>
      </dsp:txXfrm>
    </dsp:sp>
    <dsp:sp modelId="{759D5CAD-D2DF-46F7-B2D3-593D9DC2D270}">
      <dsp:nvSpPr>
        <dsp:cNvPr id="0" name=""/>
        <dsp:cNvSpPr/>
      </dsp:nvSpPr>
      <dsp:spPr>
        <a:xfrm>
          <a:off x="0" y="1370519"/>
          <a:ext cx="7010400" cy="580320"/>
        </a:xfrm>
        <a:prstGeom prst="roundRect">
          <a:avLst/>
        </a:prstGeom>
        <a:gradFill rotWithShape="0">
          <a:gsLst>
            <a:gs pos="0">
              <a:schemeClr val="accent4">
                <a:hueOff val="5600006"/>
                <a:satOff val="-37590"/>
                <a:lumOff val="6536"/>
                <a:alphaOff val="0"/>
                <a:shade val="51000"/>
                <a:satMod val="130000"/>
              </a:schemeClr>
            </a:gs>
            <a:gs pos="80000">
              <a:schemeClr val="accent4">
                <a:hueOff val="5600006"/>
                <a:satOff val="-37590"/>
                <a:lumOff val="6536"/>
                <a:alphaOff val="0"/>
                <a:shade val="93000"/>
                <a:satMod val="130000"/>
              </a:schemeClr>
            </a:gs>
            <a:gs pos="100000">
              <a:schemeClr val="accent4">
                <a:hueOff val="5600006"/>
                <a:satOff val="-37590"/>
                <a:lumOff val="653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solidFill>
                <a:schemeClr val="tx2">
                  <a:lumMod val="25000"/>
                </a:schemeClr>
              </a:solidFill>
              <a:latin typeface="+mn-lt"/>
            </a:rPr>
            <a:t>Retrofit &amp; Up-gradation of Power Plant</a:t>
          </a:r>
          <a:endParaRPr lang="en-US" sz="1600" kern="1200" dirty="0">
            <a:solidFill>
              <a:schemeClr val="tx2">
                <a:lumMod val="25000"/>
              </a:schemeClr>
            </a:solidFill>
            <a:latin typeface="+mn-lt"/>
          </a:endParaRPr>
        </a:p>
      </dsp:txBody>
      <dsp:txXfrm>
        <a:off x="28329" y="1398848"/>
        <a:ext cx="6953742" cy="523662"/>
      </dsp:txXfrm>
    </dsp:sp>
    <dsp:sp modelId="{D32E165C-5424-4478-B5B4-47BFC8D45249}">
      <dsp:nvSpPr>
        <dsp:cNvPr id="0" name=""/>
        <dsp:cNvSpPr/>
      </dsp:nvSpPr>
      <dsp:spPr>
        <a:xfrm>
          <a:off x="0" y="2026471"/>
          <a:ext cx="7010400" cy="580320"/>
        </a:xfrm>
        <a:prstGeom prst="roundRect">
          <a:avLst/>
        </a:prstGeom>
        <a:gradFill rotWithShape="0">
          <a:gsLst>
            <a:gs pos="0">
              <a:schemeClr val="accent4">
                <a:hueOff val="8400008"/>
                <a:satOff val="-56385"/>
                <a:lumOff val="9804"/>
                <a:alphaOff val="0"/>
                <a:shade val="51000"/>
                <a:satMod val="130000"/>
              </a:schemeClr>
            </a:gs>
            <a:gs pos="80000">
              <a:schemeClr val="accent4">
                <a:hueOff val="8400008"/>
                <a:satOff val="-56385"/>
                <a:lumOff val="9804"/>
                <a:alphaOff val="0"/>
                <a:shade val="93000"/>
                <a:satMod val="130000"/>
              </a:schemeClr>
            </a:gs>
            <a:gs pos="100000">
              <a:schemeClr val="accent4">
                <a:hueOff val="8400008"/>
                <a:satOff val="-56385"/>
                <a:lumOff val="980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solidFill>
                <a:schemeClr val="accent1">
                  <a:lumMod val="75000"/>
                </a:schemeClr>
              </a:solidFill>
              <a:latin typeface="+mn-lt"/>
            </a:rPr>
            <a:t>Simple Cycle Power Plant</a:t>
          </a:r>
          <a:endParaRPr lang="en-US" sz="1600" kern="1200" dirty="0">
            <a:solidFill>
              <a:schemeClr val="accent1">
                <a:lumMod val="75000"/>
              </a:schemeClr>
            </a:solidFill>
            <a:latin typeface="+mn-lt"/>
          </a:endParaRPr>
        </a:p>
      </dsp:txBody>
      <dsp:txXfrm>
        <a:off x="28329" y="2054800"/>
        <a:ext cx="6953742" cy="52366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5C983-1481-46C6-9BF7-A3240AA0678D}">
      <dsp:nvSpPr>
        <dsp:cNvPr id="0" name=""/>
        <dsp:cNvSpPr/>
      </dsp:nvSpPr>
      <dsp:spPr>
        <a:xfrm>
          <a:off x="0" y="41759"/>
          <a:ext cx="6705600" cy="636480"/>
        </a:xfrm>
        <a:prstGeom prst="roundRect">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Surface water treatment (Potable) </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31070" y="72829"/>
        <a:ext cx="6643460" cy="574340"/>
      </dsp:txXfrm>
    </dsp:sp>
    <dsp:sp modelId="{A18EA292-4201-4264-95AD-9D5FB477D5B4}">
      <dsp:nvSpPr>
        <dsp:cNvPr id="0" name=""/>
        <dsp:cNvSpPr/>
      </dsp:nvSpPr>
      <dsp:spPr>
        <a:xfrm>
          <a:off x="0" y="776159"/>
          <a:ext cx="6705600" cy="636480"/>
        </a:xfrm>
        <a:prstGeom prst="roundRect">
          <a:avLst/>
        </a:prstGeom>
        <a:gradFill rotWithShape="0">
          <a:gsLst>
            <a:gs pos="0">
              <a:schemeClr val="accent3">
                <a:shade val="50000"/>
                <a:hueOff val="8940"/>
                <a:satOff val="1221"/>
                <a:lumOff val="13752"/>
                <a:alphaOff val="0"/>
                <a:shade val="51000"/>
                <a:satMod val="130000"/>
              </a:schemeClr>
            </a:gs>
            <a:gs pos="80000">
              <a:schemeClr val="accent3">
                <a:shade val="50000"/>
                <a:hueOff val="8940"/>
                <a:satOff val="1221"/>
                <a:lumOff val="13752"/>
                <a:alphaOff val="0"/>
                <a:shade val="93000"/>
                <a:satMod val="130000"/>
              </a:schemeClr>
            </a:gs>
            <a:gs pos="100000">
              <a:schemeClr val="accent3">
                <a:shade val="50000"/>
                <a:hueOff val="8940"/>
                <a:satOff val="1221"/>
                <a:lumOff val="13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Demineralization </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31070" y="807229"/>
        <a:ext cx="6643460" cy="574340"/>
      </dsp:txXfrm>
    </dsp:sp>
    <dsp:sp modelId="{759D5CAD-D2DF-46F7-B2D3-593D9DC2D270}">
      <dsp:nvSpPr>
        <dsp:cNvPr id="0" name=""/>
        <dsp:cNvSpPr/>
      </dsp:nvSpPr>
      <dsp:spPr>
        <a:xfrm>
          <a:off x="0" y="1510559"/>
          <a:ext cx="6705600" cy="636480"/>
        </a:xfrm>
        <a:prstGeom prst="roundRect">
          <a:avLst/>
        </a:prstGeom>
        <a:gradFill rotWithShape="0">
          <a:gsLst>
            <a:gs pos="0">
              <a:schemeClr val="accent3">
                <a:shade val="50000"/>
                <a:hueOff val="17880"/>
                <a:satOff val="2442"/>
                <a:lumOff val="27504"/>
                <a:alphaOff val="0"/>
                <a:shade val="51000"/>
                <a:satMod val="130000"/>
              </a:schemeClr>
            </a:gs>
            <a:gs pos="80000">
              <a:schemeClr val="accent3">
                <a:shade val="50000"/>
                <a:hueOff val="17880"/>
                <a:satOff val="2442"/>
                <a:lumOff val="27504"/>
                <a:alphaOff val="0"/>
                <a:shade val="93000"/>
                <a:satMod val="130000"/>
              </a:schemeClr>
            </a:gs>
            <a:gs pos="100000">
              <a:schemeClr val="accent3">
                <a:shade val="50000"/>
                <a:hueOff val="17880"/>
                <a:satOff val="2442"/>
                <a:lumOff val="2750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Desalination unit</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31070" y="1541629"/>
        <a:ext cx="6643460" cy="574340"/>
      </dsp:txXfrm>
    </dsp:sp>
    <dsp:sp modelId="{D32E165C-5424-4478-B5B4-47BFC8D45249}">
      <dsp:nvSpPr>
        <dsp:cNvPr id="0" name=""/>
        <dsp:cNvSpPr/>
      </dsp:nvSpPr>
      <dsp:spPr>
        <a:xfrm>
          <a:off x="0" y="2229990"/>
          <a:ext cx="6705600" cy="636480"/>
        </a:xfrm>
        <a:prstGeom prst="roundRect">
          <a:avLst/>
        </a:prstGeom>
        <a:gradFill rotWithShape="0">
          <a:gsLst>
            <a:gs pos="0">
              <a:schemeClr val="accent3">
                <a:shade val="50000"/>
                <a:hueOff val="17880"/>
                <a:satOff val="2442"/>
                <a:lumOff val="27504"/>
                <a:alphaOff val="0"/>
                <a:shade val="51000"/>
                <a:satMod val="130000"/>
              </a:schemeClr>
            </a:gs>
            <a:gs pos="80000">
              <a:schemeClr val="accent3">
                <a:shade val="50000"/>
                <a:hueOff val="17880"/>
                <a:satOff val="2442"/>
                <a:lumOff val="27504"/>
                <a:alphaOff val="0"/>
                <a:shade val="93000"/>
                <a:satMod val="130000"/>
              </a:schemeClr>
            </a:gs>
            <a:gs pos="100000">
              <a:schemeClr val="accent3">
                <a:shade val="50000"/>
                <a:hueOff val="17880"/>
                <a:satOff val="2442"/>
                <a:lumOff val="2750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Municipal waste water treatment </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31070" y="2261060"/>
        <a:ext cx="6643460" cy="574340"/>
      </dsp:txXfrm>
    </dsp:sp>
    <dsp:sp modelId="{91CAA72A-D259-4F7A-B399-FAE6886BC00B}">
      <dsp:nvSpPr>
        <dsp:cNvPr id="0" name=""/>
        <dsp:cNvSpPr/>
      </dsp:nvSpPr>
      <dsp:spPr>
        <a:xfrm>
          <a:off x="0" y="2954101"/>
          <a:ext cx="6705600" cy="636480"/>
        </a:xfrm>
        <a:prstGeom prst="roundRect">
          <a:avLst/>
        </a:prstGeom>
        <a:gradFill rotWithShape="0">
          <a:gsLst>
            <a:gs pos="0">
              <a:schemeClr val="accent3">
                <a:shade val="50000"/>
                <a:hueOff val="8940"/>
                <a:satOff val="1221"/>
                <a:lumOff val="13752"/>
                <a:alphaOff val="0"/>
                <a:shade val="51000"/>
                <a:satMod val="130000"/>
              </a:schemeClr>
            </a:gs>
            <a:gs pos="80000">
              <a:schemeClr val="accent3">
                <a:shade val="50000"/>
                <a:hueOff val="8940"/>
                <a:satOff val="1221"/>
                <a:lumOff val="13752"/>
                <a:alphaOff val="0"/>
                <a:shade val="93000"/>
                <a:satMod val="130000"/>
              </a:schemeClr>
            </a:gs>
            <a:gs pos="100000">
              <a:schemeClr val="accent3">
                <a:shade val="50000"/>
                <a:hueOff val="8940"/>
                <a:satOff val="1221"/>
                <a:lumOff val="13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cap="none" spc="50" dirty="0" smtClean="0">
              <a:ln w="0"/>
              <a:solidFill>
                <a:schemeClr val="bg2"/>
              </a:solidFill>
              <a:effectLst>
                <a:innerShdw blurRad="63500" dist="50800" dir="13500000">
                  <a:srgbClr val="000000">
                    <a:alpha val="50000"/>
                  </a:srgbClr>
                </a:innerShdw>
              </a:effectLst>
              <a:latin typeface="+mn-lt"/>
            </a:rPr>
            <a:t>Industrial waste water treatment  </a:t>
          </a:r>
          <a:endParaRPr lang="en-US" sz="1600" b="1" kern="1200" cap="none" spc="50" dirty="0">
            <a:ln w="0"/>
            <a:solidFill>
              <a:schemeClr val="bg2"/>
            </a:solidFill>
            <a:effectLst>
              <a:innerShdw blurRad="63500" dist="50800" dir="13500000">
                <a:srgbClr val="000000">
                  <a:alpha val="50000"/>
                </a:srgbClr>
              </a:innerShdw>
            </a:effectLst>
            <a:latin typeface="+mn-lt"/>
          </a:endParaRPr>
        </a:p>
      </dsp:txBody>
      <dsp:txXfrm>
        <a:off x="31070" y="2985171"/>
        <a:ext cx="6643460" cy="57434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79B18-A037-4540-B551-A1DB1E546A56}">
      <dsp:nvSpPr>
        <dsp:cNvPr id="0" name=""/>
        <dsp:cNvSpPr/>
      </dsp:nvSpPr>
      <dsp:spPr>
        <a:xfrm rot="5400000">
          <a:off x="4720427" y="-1754627"/>
          <a:ext cx="1748508" cy="5261800"/>
        </a:xfrm>
        <a:prstGeom prst="round2Same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bg1"/>
              </a:solidFill>
            </a:rPr>
            <a:t>Lost-time due to Injury (LTI) Frequency Rate</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Medical Treatment Incident (MTI) Frequency Rate</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First Aid (FA) Frequency Rate</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Environmental Accidents Frequency Rate</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Near miss Reporting</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HSE Audits &amp; Inspections</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Emergency Response Drills conducted</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Energy &amp; Waste Reduction ratios</a:t>
          </a:r>
          <a:endParaRPr lang="en-US" sz="1200" kern="1200" dirty="0">
            <a:solidFill>
              <a:schemeClr val="bg1"/>
            </a:solidFill>
          </a:endParaRPr>
        </a:p>
      </dsp:txBody>
      <dsp:txXfrm rot="-5400000">
        <a:off x="2963782" y="87373"/>
        <a:ext cx="5176445" cy="1577798"/>
      </dsp:txXfrm>
    </dsp:sp>
    <dsp:sp modelId="{969286C4-BCB8-4321-AD47-478AA07392A8}">
      <dsp:nvSpPr>
        <dsp:cNvPr id="0" name=""/>
        <dsp:cNvSpPr/>
      </dsp:nvSpPr>
      <dsp:spPr>
        <a:xfrm>
          <a:off x="4018" y="1385"/>
          <a:ext cx="2959762" cy="1749774"/>
        </a:xfrm>
        <a:prstGeom prst="roundRect">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accent1"/>
              </a:solidFill>
            </a:rPr>
            <a:t>HSE Recordables </a:t>
          </a:r>
          <a:endParaRPr lang="en-US" sz="1600" kern="1200" dirty="0">
            <a:solidFill>
              <a:schemeClr val="accent1"/>
            </a:solidFill>
          </a:endParaRPr>
        </a:p>
      </dsp:txBody>
      <dsp:txXfrm>
        <a:off x="89435" y="86802"/>
        <a:ext cx="2788928" cy="1578940"/>
      </dsp:txXfrm>
    </dsp:sp>
    <dsp:sp modelId="{58DC8AF6-62B5-4531-914B-FDDE497D3A8E}">
      <dsp:nvSpPr>
        <dsp:cNvPr id="0" name=""/>
        <dsp:cNvSpPr/>
      </dsp:nvSpPr>
      <dsp:spPr>
        <a:xfrm rot="5400000">
          <a:off x="4637174" y="152392"/>
          <a:ext cx="1915014" cy="5261800"/>
        </a:xfrm>
        <a:prstGeom prst="round2SameRect">
          <a:avLst/>
        </a:prstGeom>
        <a:solidFill>
          <a:schemeClr val="tx1">
            <a:lumMod val="20000"/>
            <a:lumOff val="8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chemeClr val="bg1"/>
              </a:solidFill>
            </a:rPr>
            <a:t>Management Team participation in Tool-Box Talks</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Management Team involvement in HSE Trainings</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HSE Training Man-days</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HSE Review Meetings</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Regulatory Compliances (Occupational Health, Safety, &amp; Environment)</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Contractor HSE Development Initiatives</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solidFill>
                <a:schemeClr val="bg1"/>
              </a:solidFill>
            </a:rPr>
            <a:t>Response and improvement initiatives based on Near miss &amp; Incident Reports</a:t>
          </a:r>
          <a:endParaRPr lang="en-US" sz="1200" kern="1200" dirty="0">
            <a:solidFill>
              <a:schemeClr val="bg1"/>
            </a:solidFill>
          </a:endParaRPr>
        </a:p>
      </dsp:txBody>
      <dsp:txXfrm rot="-5400000">
        <a:off x="2963782" y="1919268"/>
        <a:ext cx="5168317" cy="1728048"/>
      </dsp:txXfrm>
    </dsp:sp>
    <dsp:sp modelId="{67ED58BD-9E0E-46AE-8799-FC15B6399F50}">
      <dsp:nvSpPr>
        <dsp:cNvPr id="0" name=""/>
        <dsp:cNvSpPr/>
      </dsp:nvSpPr>
      <dsp:spPr>
        <a:xfrm>
          <a:off x="4018" y="2037031"/>
          <a:ext cx="2959762" cy="1492522"/>
        </a:xfrm>
        <a:prstGeom prst="roundRect">
          <a:avLst/>
        </a:prstGeom>
        <a:solidFill>
          <a:schemeClr val="tx1">
            <a:lumMod val="20000"/>
            <a:lumOff val="80000"/>
          </a:schemeClr>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accent1"/>
              </a:solidFill>
            </a:rPr>
            <a:t>Management Commitment</a:t>
          </a:r>
          <a:endParaRPr lang="en-US" sz="1600" kern="1200" dirty="0">
            <a:solidFill>
              <a:schemeClr val="accent1"/>
            </a:solidFill>
          </a:endParaRPr>
        </a:p>
      </dsp:txBody>
      <dsp:txXfrm>
        <a:off x="76877" y="2109890"/>
        <a:ext cx="2814044" cy="1346804"/>
      </dsp:txXfrm>
    </dsp:sp>
    <dsp:sp modelId="{2C2EEF83-C138-4A16-8976-4DCA2BF72251}">
      <dsp:nvSpPr>
        <dsp:cNvPr id="0" name=""/>
        <dsp:cNvSpPr/>
      </dsp:nvSpPr>
      <dsp:spPr>
        <a:xfrm>
          <a:off x="4018" y="3815426"/>
          <a:ext cx="2962656" cy="907588"/>
        </a:xfrm>
        <a:prstGeom prst="roundRect">
          <a:avLst/>
        </a:prstGeom>
        <a:solidFill>
          <a:schemeClr val="bg2">
            <a:lumMod val="20000"/>
            <a:lumOff val="80000"/>
          </a:schemeClr>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accent1"/>
              </a:solidFill>
            </a:rPr>
            <a:t>Communication &amp; Training </a:t>
          </a:r>
          <a:endParaRPr lang="en-US" sz="1600" kern="1200" dirty="0">
            <a:solidFill>
              <a:schemeClr val="accent1"/>
            </a:solidFill>
          </a:endParaRPr>
        </a:p>
      </dsp:txBody>
      <dsp:txXfrm>
        <a:off x="48323" y="3859731"/>
        <a:ext cx="2874046" cy="81897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BF654-31E0-4C05-BEC0-CAC1CB16A451}">
      <dsp:nvSpPr>
        <dsp:cNvPr id="0" name=""/>
        <dsp:cNvSpPr/>
      </dsp:nvSpPr>
      <dsp:spPr>
        <a:xfrm rot="5400000">
          <a:off x="5314452" y="-2258608"/>
          <a:ext cx="563350" cy="5266944"/>
        </a:xfrm>
        <a:prstGeom prst="round2SameRect">
          <a:avLst/>
        </a:prstGeom>
        <a:solidFill>
          <a:schemeClr val="tx1">
            <a:lumMod val="20000"/>
            <a:lumOff val="8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solidFill>
                <a:schemeClr val="bg1"/>
              </a:solidFill>
            </a:rPr>
            <a:t>Zero occupational illnesses				</a:t>
          </a:r>
          <a:endParaRPr lang="en-US" sz="1400" kern="1200" dirty="0">
            <a:solidFill>
              <a:schemeClr val="bg1"/>
            </a:solidFill>
          </a:endParaRPr>
        </a:p>
        <a:p>
          <a:pPr marL="114300" lvl="1" indent="-114300" algn="l" defTabSz="622300">
            <a:lnSpc>
              <a:spcPct val="90000"/>
            </a:lnSpc>
            <a:spcBef>
              <a:spcPct val="0"/>
            </a:spcBef>
            <a:spcAft>
              <a:spcPct val="15000"/>
            </a:spcAft>
            <a:buChar char="••"/>
          </a:pPr>
          <a:r>
            <a:rPr lang="en-US" sz="1400" kern="1200" dirty="0" smtClean="0">
              <a:solidFill>
                <a:schemeClr val="bg1"/>
              </a:solidFill>
            </a:rPr>
            <a:t>Reporting of occupational health hazards			</a:t>
          </a:r>
          <a:endParaRPr lang="en-US" sz="1400" kern="1200" dirty="0">
            <a:solidFill>
              <a:schemeClr val="bg1"/>
            </a:solidFill>
          </a:endParaRPr>
        </a:p>
      </dsp:txBody>
      <dsp:txXfrm rot="-5400000">
        <a:off x="2962655" y="120689"/>
        <a:ext cx="5239444" cy="508350"/>
      </dsp:txXfrm>
    </dsp:sp>
    <dsp:sp modelId="{88C08CB5-EBE3-4EA7-A9E1-B8ECB7BC63BA}">
      <dsp:nvSpPr>
        <dsp:cNvPr id="0" name=""/>
        <dsp:cNvSpPr/>
      </dsp:nvSpPr>
      <dsp:spPr>
        <a:xfrm>
          <a:off x="0" y="296"/>
          <a:ext cx="2962656" cy="749134"/>
        </a:xfrm>
        <a:prstGeom prst="roundRect">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bg1"/>
              </a:solidFill>
            </a:rPr>
            <a:t>Health</a:t>
          </a:r>
          <a:endParaRPr lang="en-US" sz="2000" b="0" kern="1200" dirty="0">
            <a:solidFill>
              <a:schemeClr val="bg1"/>
            </a:solidFill>
          </a:endParaRPr>
        </a:p>
      </dsp:txBody>
      <dsp:txXfrm>
        <a:off x="36570" y="36866"/>
        <a:ext cx="2889516" cy="675994"/>
      </dsp:txXfrm>
    </dsp:sp>
    <dsp:sp modelId="{E1132B1B-3B6A-4240-9EF1-83AC60FEE356}">
      <dsp:nvSpPr>
        <dsp:cNvPr id="0" name=""/>
        <dsp:cNvSpPr/>
      </dsp:nvSpPr>
      <dsp:spPr>
        <a:xfrm rot="5400000">
          <a:off x="4809872" y="-871367"/>
          <a:ext cx="1561581" cy="5261800"/>
        </a:xfrm>
        <a:prstGeom prst="round2SameRect">
          <a:avLst/>
        </a:prstGeom>
        <a:solidFill>
          <a:schemeClr val="tx2"/>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solidFill>
                <a:schemeClr val="bg1"/>
              </a:solidFill>
            </a:rPr>
            <a:t>Personal Protective Equipment Compliance</a:t>
          </a:r>
          <a:endParaRPr lang="en-US" sz="1400" kern="1200" dirty="0">
            <a:solidFill>
              <a:schemeClr val="bg1"/>
            </a:solidFill>
          </a:endParaRPr>
        </a:p>
        <a:p>
          <a:pPr marL="114300" lvl="1" indent="-114300" algn="l" defTabSz="622300">
            <a:lnSpc>
              <a:spcPct val="90000"/>
            </a:lnSpc>
            <a:spcBef>
              <a:spcPct val="0"/>
            </a:spcBef>
            <a:spcAft>
              <a:spcPct val="15000"/>
            </a:spcAft>
            <a:buChar char="••"/>
          </a:pPr>
          <a:r>
            <a:rPr lang="en-US" sz="1400" kern="1200" dirty="0" smtClean="0">
              <a:solidFill>
                <a:schemeClr val="bg1"/>
              </a:solidFill>
            </a:rPr>
            <a:t>Near-miss Reporting</a:t>
          </a:r>
          <a:endParaRPr lang="en-US" sz="1400" kern="1200" dirty="0">
            <a:solidFill>
              <a:schemeClr val="bg1"/>
            </a:solidFill>
          </a:endParaRPr>
        </a:p>
        <a:p>
          <a:pPr marL="114300" lvl="1" indent="-114300" algn="l" defTabSz="622300">
            <a:lnSpc>
              <a:spcPct val="90000"/>
            </a:lnSpc>
            <a:spcBef>
              <a:spcPct val="0"/>
            </a:spcBef>
            <a:spcAft>
              <a:spcPct val="15000"/>
            </a:spcAft>
            <a:buChar char="••"/>
          </a:pPr>
          <a:r>
            <a:rPr lang="en-US" sz="1400" kern="1200" dirty="0" smtClean="0">
              <a:solidFill>
                <a:schemeClr val="bg1"/>
              </a:solidFill>
            </a:rPr>
            <a:t>Zero LTI						</a:t>
          </a:r>
          <a:endParaRPr lang="en-US" sz="1400" kern="1200" dirty="0">
            <a:solidFill>
              <a:schemeClr val="bg1"/>
            </a:solidFill>
          </a:endParaRPr>
        </a:p>
        <a:p>
          <a:pPr marL="114300" lvl="1" indent="-114300" algn="l" defTabSz="622300">
            <a:lnSpc>
              <a:spcPct val="90000"/>
            </a:lnSpc>
            <a:spcBef>
              <a:spcPct val="0"/>
            </a:spcBef>
            <a:spcAft>
              <a:spcPct val="15000"/>
            </a:spcAft>
            <a:buChar char="••"/>
          </a:pPr>
          <a:r>
            <a:rPr lang="en-US" sz="1400" kern="1200" dirty="0" smtClean="0">
              <a:solidFill>
                <a:schemeClr val="bg1"/>
              </a:solidFill>
            </a:rPr>
            <a:t>Zero First Aid case					</a:t>
          </a:r>
          <a:endParaRPr lang="en-US" sz="1400" kern="1200" dirty="0">
            <a:solidFill>
              <a:schemeClr val="bg1"/>
            </a:solidFill>
          </a:endParaRPr>
        </a:p>
        <a:p>
          <a:pPr marL="114300" lvl="1" indent="-114300" algn="l" defTabSz="622300">
            <a:lnSpc>
              <a:spcPct val="90000"/>
            </a:lnSpc>
            <a:spcBef>
              <a:spcPct val="0"/>
            </a:spcBef>
            <a:spcAft>
              <a:spcPct val="15000"/>
            </a:spcAft>
            <a:buChar char="••"/>
          </a:pPr>
          <a:r>
            <a:rPr lang="en-US" sz="1400" kern="1200" dirty="0" smtClean="0">
              <a:solidFill>
                <a:schemeClr val="bg1"/>
              </a:solidFill>
            </a:rPr>
            <a:t>Zero HSE Warning						</a:t>
          </a:r>
          <a:endParaRPr lang="en-US" sz="1400" kern="1200" dirty="0">
            <a:solidFill>
              <a:schemeClr val="bg1"/>
            </a:solidFill>
          </a:endParaRPr>
        </a:p>
      </dsp:txBody>
      <dsp:txXfrm rot="-5400000">
        <a:off x="2959763" y="1054972"/>
        <a:ext cx="5185570" cy="1409121"/>
      </dsp:txXfrm>
    </dsp:sp>
    <dsp:sp modelId="{8675F040-D694-4DD3-ACD7-A74EAC1688CF}">
      <dsp:nvSpPr>
        <dsp:cNvPr id="0" name=""/>
        <dsp:cNvSpPr/>
      </dsp:nvSpPr>
      <dsp:spPr>
        <a:xfrm>
          <a:off x="0" y="829548"/>
          <a:ext cx="2959762" cy="1859969"/>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bg1"/>
              </a:solidFill>
            </a:rPr>
            <a:t>Safety</a:t>
          </a:r>
          <a:endParaRPr lang="en-US" sz="2000" b="0" kern="1200" dirty="0">
            <a:solidFill>
              <a:schemeClr val="bg1"/>
            </a:solidFill>
          </a:endParaRPr>
        </a:p>
      </dsp:txBody>
      <dsp:txXfrm>
        <a:off x="90796" y="920344"/>
        <a:ext cx="2778170" cy="1678377"/>
      </dsp:txXfrm>
    </dsp:sp>
    <dsp:sp modelId="{66DC85DD-371B-4243-87F5-609F556B8A13}">
      <dsp:nvSpPr>
        <dsp:cNvPr id="0" name=""/>
        <dsp:cNvSpPr/>
      </dsp:nvSpPr>
      <dsp:spPr>
        <a:xfrm rot="5400000">
          <a:off x="5207742" y="570178"/>
          <a:ext cx="776771" cy="5266944"/>
        </a:xfrm>
        <a:prstGeom prst="round2Same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solidFill>
                <a:schemeClr val="bg1"/>
              </a:solidFill>
            </a:rPr>
            <a:t> Zero environmental accidents</a:t>
          </a:r>
          <a:endParaRPr lang="en-US" sz="1400" kern="1200" dirty="0">
            <a:solidFill>
              <a:schemeClr val="bg1"/>
            </a:solidFill>
          </a:endParaRPr>
        </a:p>
        <a:p>
          <a:pPr marL="114300" lvl="1" indent="-114300" algn="l" defTabSz="622300">
            <a:lnSpc>
              <a:spcPct val="90000"/>
            </a:lnSpc>
            <a:spcBef>
              <a:spcPct val="0"/>
            </a:spcBef>
            <a:spcAft>
              <a:spcPct val="15000"/>
            </a:spcAft>
            <a:buChar char="••"/>
          </a:pPr>
          <a:r>
            <a:rPr lang="en-US" sz="1400" kern="1200" dirty="0" smtClean="0">
              <a:solidFill>
                <a:schemeClr val="bg1"/>
              </a:solidFill>
            </a:rPr>
            <a:t>Reporting of environmental hazards and near-misses		</a:t>
          </a:r>
          <a:endParaRPr lang="en-US" sz="1400" kern="1200" dirty="0">
            <a:solidFill>
              <a:schemeClr val="bg1"/>
            </a:solidFill>
          </a:endParaRPr>
        </a:p>
      </dsp:txBody>
      <dsp:txXfrm rot="-5400000">
        <a:off x="2962656" y="2853184"/>
        <a:ext cx="5229025" cy="700933"/>
      </dsp:txXfrm>
    </dsp:sp>
    <dsp:sp modelId="{27E3E4EA-41D5-47C5-BA0A-8C876FA73C51}">
      <dsp:nvSpPr>
        <dsp:cNvPr id="0" name=""/>
        <dsp:cNvSpPr/>
      </dsp:nvSpPr>
      <dsp:spPr>
        <a:xfrm>
          <a:off x="0" y="2769635"/>
          <a:ext cx="2962656" cy="868029"/>
        </a:xfrm>
        <a:prstGeom prst="roundRect">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tx1">
                  <a:lumMod val="20000"/>
                  <a:lumOff val="80000"/>
                </a:schemeClr>
              </a:solidFill>
            </a:rPr>
            <a:t>Environment</a:t>
          </a:r>
          <a:endParaRPr lang="en-US" sz="2000" b="0" kern="1200" dirty="0">
            <a:solidFill>
              <a:schemeClr val="tx1">
                <a:lumMod val="20000"/>
                <a:lumOff val="80000"/>
              </a:schemeClr>
            </a:solidFill>
          </a:endParaRPr>
        </a:p>
      </dsp:txBody>
      <dsp:txXfrm>
        <a:off x="42374" y="2812009"/>
        <a:ext cx="2877908" cy="783281"/>
      </dsp:txXfrm>
    </dsp:sp>
    <dsp:sp modelId="{00D670FF-7C11-4243-95A8-EDB0AB01DFEB}">
      <dsp:nvSpPr>
        <dsp:cNvPr id="0" name=""/>
        <dsp:cNvSpPr/>
      </dsp:nvSpPr>
      <dsp:spPr>
        <a:xfrm>
          <a:off x="0" y="3717782"/>
          <a:ext cx="2962656" cy="930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tx1">
                  <a:lumMod val="20000"/>
                  <a:lumOff val="80000"/>
                </a:schemeClr>
              </a:solidFill>
            </a:rPr>
            <a:t>General Behavior</a:t>
          </a:r>
          <a:endParaRPr lang="en-US" sz="2000" b="0" kern="1200" dirty="0">
            <a:solidFill>
              <a:schemeClr val="tx1">
                <a:lumMod val="20000"/>
                <a:lumOff val="80000"/>
              </a:schemeClr>
            </a:solidFill>
          </a:endParaRPr>
        </a:p>
      </dsp:txBody>
      <dsp:txXfrm>
        <a:off x="45405" y="3763187"/>
        <a:ext cx="2871846" cy="83931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672" cy="511054"/>
          </a:xfrm>
          <a:prstGeom prst="rect">
            <a:avLst/>
          </a:prstGeom>
        </p:spPr>
        <p:txBody>
          <a:bodyPr vert="horz" lIns="88688" tIns="44344" rIns="88688" bIns="44344"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4021088" y="0"/>
            <a:ext cx="3076672" cy="511054"/>
          </a:xfrm>
          <a:prstGeom prst="rect">
            <a:avLst/>
          </a:prstGeom>
        </p:spPr>
        <p:txBody>
          <a:bodyPr vert="horz" lIns="88688" tIns="44344" rIns="88688" bIns="44344" rtlCol="0"/>
          <a:lstStyle>
            <a:lvl1pPr algn="r" eaLnBrk="1" fontAlgn="auto" hangingPunct="1">
              <a:spcBef>
                <a:spcPts val="0"/>
              </a:spcBef>
              <a:spcAft>
                <a:spcPts val="0"/>
              </a:spcAft>
              <a:defRPr sz="1200">
                <a:latin typeface="+mn-lt"/>
                <a:cs typeface="+mn-cs"/>
              </a:defRPr>
            </a:lvl1pPr>
          </a:lstStyle>
          <a:p>
            <a:pPr>
              <a:defRPr/>
            </a:pPr>
            <a:fld id="{9F53736A-1E29-467A-909D-35894594F944}" type="datetimeFigureOut">
              <a:rPr lang="en-US"/>
              <a:pPr>
                <a:defRPr/>
              </a:pPr>
              <a:t>24-Jan-19</a:t>
            </a:fld>
            <a:endParaRPr lang="en-US" dirty="0"/>
          </a:p>
        </p:txBody>
      </p:sp>
      <p:sp>
        <p:nvSpPr>
          <p:cNvPr id="4" name="Footer Placeholder 3"/>
          <p:cNvSpPr>
            <a:spLocks noGrp="1"/>
          </p:cNvSpPr>
          <p:nvPr>
            <p:ph type="ftr" sz="quarter" idx="2"/>
          </p:nvPr>
        </p:nvSpPr>
        <p:spPr>
          <a:xfrm>
            <a:off x="0" y="9721868"/>
            <a:ext cx="3076672" cy="511054"/>
          </a:xfrm>
          <a:prstGeom prst="rect">
            <a:avLst/>
          </a:prstGeom>
        </p:spPr>
        <p:txBody>
          <a:bodyPr vert="horz" lIns="88688" tIns="44344" rIns="88688" bIns="44344"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4021088" y="9721868"/>
            <a:ext cx="3076672" cy="511054"/>
          </a:xfrm>
          <a:prstGeom prst="rect">
            <a:avLst/>
          </a:prstGeom>
        </p:spPr>
        <p:txBody>
          <a:bodyPr vert="horz" lIns="88688" tIns="44344" rIns="88688" bIns="44344" rtlCol="0" anchor="b"/>
          <a:lstStyle>
            <a:lvl1pPr algn="r" eaLnBrk="1" fontAlgn="auto" hangingPunct="1">
              <a:spcBef>
                <a:spcPts val="0"/>
              </a:spcBef>
              <a:spcAft>
                <a:spcPts val="0"/>
              </a:spcAft>
              <a:defRPr sz="1200">
                <a:latin typeface="+mn-lt"/>
                <a:cs typeface="+mn-cs"/>
              </a:defRPr>
            </a:lvl1pPr>
          </a:lstStyle>
          <a:p>
            <a:pPr>
              <a:defRPr/>
            </a:pPr>
            <a:fld id="{388FD749-0718-40AB-A13C-2E21D97319C1}" type="slidenum">
              <a:rPr lang="en-US"/>
              <a:pPr>
                <a:defRPr/>
              </a:pPr>
              <a:t>‹#›</a:t>
            </a:fld>
            <a:endParaRPr lang="en-US" dirty="0"/>
          </a:p>
        </p:txBody>
      </p:sp>
    </p:spTree>
    <p:extLst>
      <p:ext uri="{BB962C8B-B14F-4D97-AF65-F5344CB8AC3E}">
        <p14:creationId xmlns:p14="http://schemas.microsoft.com/office/powerpoint/2010/main" val="1031758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672" cy="511054"/>
          </a:xfrm>
          <a:prstGeom prst="rect">
            <a:avLst/>
          </a:prstGeom>
        </p:spPr>
        <p:txBody>
          <a:bodyPr vert="horz" lIns="93752" tIns="46876" rIns="93752" bIns="46876" rtlCol="0"/>
          <a:lstStyle>
            <a:lvl1pPr algn="l" eaLnBrk="1" fontAlgn="auto" hangingPunct="1">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4022629" y="0"/>
            <a:ext cx="3075131" cy="511054"/>
          </a:xfrm>
          <a:prstGeom prst="rect">
            <a:avLst/>
          </a:prstGeom>
        </p:spPr>
        <p:txBody>
          <a:bodyPr vert="horz" lIns="93752" tIns="46876" rIns="93752" bIns="46876" rtlCol="0"/>
          <a:lstStyle>
            <a:lvl1pPr algn="r" eaLnBrk="1" fontAlgn="auto" hangingPunct="1">
              <a:spcBef>
                <a:spcPts val="0"/>
              </a:spcBef>
              <a:spcAft>
                <a:spcPts val="0"/>
              </a:spcAft>
              <a:defRPr sz="1300">
                <a:latin typeface="+mn-lt"/>
                <a:cs typeface="+mn-cs"/>
              </a:defRPr>
            </a:lvl1pPr>
          </a:lstStyle>
          <a:p>
            <a:pPr>
              <a:defRPr/>
            </a:pPr>
            <a:fld id="{F2D51782-1445-454C-B846-DB7BBAC7D1F8}" type="datetimeFigureOut">
              <a:rPr lang="en-US"/>
              <a:pPr>
                <a:defRPr/>
              </a:pPr>
              <a:t>24-Jan-19</a:t>
            </a:fld>
            <a:endParaRPr lang="en-US" dirty="0"/>
          </a:p>
        </p:txBody>
      </p:sp>
      <p:sp>
        <p:nvSpPr>
          <p:cNvPr id="4" name="Slide Image Placeholder 3"/>
          <p:cNvSpPr>
            <a:spLocks noGrp="1" noRot="1" noChangeAspect="1"/>
          </p:cNvSpPr>
          <p:nvPr>
            <p:ph type="sldImg" idx="2"/>
          </p:nvPr>
        </p:nvSpPr>
        <p:spPr>
          <a:xfrm>
            <a:off x="990600" y="768350"/>
            <a:ext cx="5119688" cy="3840163"/>
          </a:xfrm>
          <a:prstGeom prst="rect">
            <a:avLst/>
          </a:prstGeom>
          <a:noFill/>
          <a:ln w="12700">
            <a:solidFill>
              <a:prstClr val="black"/>
            </a:solidFill>
          </a:ln>
        </p:spPr>
        <p:txBody>
          <a:bodyPr vert="horz" lIns="93752" tIns="46876" rIns="93752" bIns="46876" rtlCol="0" anchor="ctr"/>
          <a:lstStyle/>
          <a:p>
            <a:pPr lvl="0"/>
            <a:endParaRPr lang="en-US" noProof="0" dirty="0"/>
          </a:p>
        </p:txBody>
      </p:sp>
      <p:sp>
        <p:nvSpPr>
          <p:cNvPr id="5" name="Notes Placeholder 4"/>
          <p:cNvSpPr>
            <a:spLocks noGrp="1"/>
          </p:cNvSpPr>
          <p:nvPr>
            <p:ph type="body" sz="quarter" idx="3"/>
          </p:nvPr>
        </p:nvSpPr>
        <p:spPr>
          <a:xfrm>
            <a:off x="711779" y="4860088"/>
            <a:ext cx="5677284" cy="4607946"/>
          </a:xfrm>
          <a:prstGeom prst="rect">
            <a:avLst/>
          </a:prstGeom>
        </p:spPr>
        <p:txBody>
          <a:bodyPr vert="horz" lIns="93752" tIns="46876" rIns="93752" bIns="4687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721868"/>
            <a:ext cx="3076672" cy="511054"/>
          </a:xfrm>
          <a:prstGeom prst="rect">
            <a:avLst/>
          </a:prstGeom>
        </p:spPr>
        <p:txBody>
          <a:bodyPr vert="horz" lIns="93752" tIns="46876" rIns="93752" bIns="46876" rtlCol="0" anchor="b"/>
          <a:lstStyle>
            <a:lvl1pPr algn="l" eaLnBrk="1" fontAlgn="auto" hangingPunct="1">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022629" y="9721868"/>
            <a:ext cx="3075131" cy="511054"/>
          </a:xfrm>
          <a:prstGeom prst="rect">
            <a:avLst/>
          </a:prstGeom>
        </p:spPr>
        <p:txBody>
          <a:bodyPr vert="horz" lIns="93752" tIns="46876" rIns="93752" bIns="46876" rtlCol="0" anchor="b"/>
          <a:lstStyle>
            <a:lvl1pPr algn="r" eaLnBrk="1" fontAlgn="auto" hangingPunct="1">
              <a:spcBef>
                <a:spcPts val="0"/>
              </a:spcBef>
              <a:spcAft>
                <a:spcPts val="0"/>
              </a:spcAft>
              <a:defRPr sz="1300">
                <a:latin typeface="+mn-lt"/>
                <a:cs typeface="+mn-cs"/>
              </a:defRPr>
            </a:lvl1pPr>
          </a:lstStyle>
          <a:p>
            <a:pPr>
              <a:defRPr/>
            </a:pPr>
            <a:fld id="{ABC49CAA-22FF-4B59-AEB3-CB7BA48D419D}" type="slidenum">
              <a:rPr lang="en-US"/>
              <a:pPr>
                <a:defRPr/>
              </a:pPr>
              <a:t>‹#›</a:t>
            </a:fld>
            <a:endParaRPr lang="en-US" dirty="0"/>
          </a:p>
        </p:txBody>
      </p:sp>
    </p:spTree>
    <p:extLst>
      <p:ext uri="{BB962C8B-B14F-4D97-AF65-F5344CB8AC3E}">
        <p14:creationId xmlns:p14="http://schemas.microsoft.com/office/powerpoint/2010/main" val="37808329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39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98156F-16F4-4573-8D16-9C1D5275A675}" type="slidenum">
              <a:rPr lang="en-US">
                <a:cs typeface="Arial" pitchFamily="34" charset="0"/>
              </a:rPr>
              <a:pPr fontAlgn="base">
                <a:spcBef>
                  <a:spcPct val="0"/>
                </a:spcBef>
                <a:spcAft>
                  <a:spcPct val="0"/>
                </a:spcAft>
                <a:defRPr/>
              </a:pPr>
              <a:t>5</a:t>
            </a:fld>
            <a:endParaRPr lang="en-US" dirty="0">
              <a:cs typeface="Arial" pitchFamily="34" charset="0"/>
            </a:endParaRPr>
          </a:p>
        </p:txBody>
      </p:sp>
    </p:spTree>
    <p:extLst>
      <p:ext uri="{BB962C8B-B14F-4D97-AF65-F5344CB8AC3E}">
        <p14:creationId xmlns:p14="http://schemas.microsoft.com/office/powerpoint/2010/main" val="1509186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49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C47328-D35A-482C-87B7-82E63282B7E2}" type="slidenum">
              <a:rPr lang="en-US">
                <a:cs typeface="Arial" pitchFamily="34" charset="0"/>
              </a:rPr>
              <a:pPr fontAlgn="base">
                <a:spcBef>
                  <a:spcPct val="0"/>
                </a:spcBef>
                <a:spcAft>
                  <a:spcPct val="0"/>
                </a:spcAft>
                <a:defRPr/>
              </a:pPr>
              <a:t>6</a:t>
            </a:fld>
            <a:endParaRPr lang="en-US" dirty="0">
              <a:cs typeface="Arial" pitchFamily="34" charset="0"/>
            </a:endParaRPr>
          </a:p>
        </p:txBody>
      </p:sp>
    </p:spTree>
    <p:extLst>
      <p:ext uri="{BB962C8B-B14F-4D97-AF65-F5344CB8AC3E}">
        <p14:creationId xmlns:p14="http://schemas.microsoft.com/office/powerpoint/2010/main" val="2257162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60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4CFB34-3D6E-4FB5-9696-A4A5AB3470E7}" type="slidenum">
              <a:rPr lang="en-US">
                <a:cs typeface="Arial" pitchFamily="34" charset="0"/>
              </a:rPr>
              <a:pPr fontAlgn="base">
                <a:spcBef>
                  <a:spcPct val="0"/>
                </a:spcBef>
                <a:spcAft>
                  <a:spcPct val="0"/>
                </a:spcAft>
                <a:defRPr/>
              </a:pPr>
              <a:t>7</a:t>
            </a:fld>
            <a:endParaRPr lang="en-US" dirty="0">
              <a:cs typeface="Arial" pitchFamily="34" charset="0"/>
            </a:endParaRPr>
          </a:p>
        </p:txBody>
      </p:sp>
    </p:spTree>
    <p:extLst>
      <p:ext uri="{BB962C8B-B14F-4D97-AF65-F5344CB8AC3E}">
        <p14:creationId xmlns:p14="http://schemas.microsoft.com/office/powerpoint/2010/main" val="571992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6020" name="Slide Number Placeholder 3"/>
          <p:cNvSpPr txBox="1">
            <a:spLocks noGrp="1"/>
          </p:cNvSpPr>
          <p:nvPr/>
        </p:nvSpPr>
        <p:spPr bwMode="auto">
          <a:xfrm>
            <a:off x="4022629" y="9721868"/>
            <a:ext cx="3075131" cy="511054"/>
          </a:xfrm>
          <a:prstGeom prst="rect">
            <a:avLst/>
          </a:prstGeom>
          <a:noFill/>
          <a:ln>
            <a:miter lim="800000"/>
            <a:headEnd/>
            <a:tailEnd/>
          </a:ln>
        </p:spPr>
        <p:txBody>
          <a:bodyPr lIns="93752" tIns="46876" rIns="93752" bIns="46876" anchor="b"/>
          <a:lstStyle/>
          <a:p>
            <a:pPr algn="r">
              <a:defRPr/>
            </a:pPr>
            <a:fld id="{AB574D0F-0A39-48BA-AAF9-214989AA5CC2}" type="slidenum">
              <a:rPr lang="en-US" sz="1300">
                <a:latin typeface="+mn-lt"/>
                <a:cs typeface="Arial" pitchFamily="34" charset="0"/>
              </a:rPr>
              <a:pPr algn="r">
                <a:defRPr/>
              </a:pPr>
              <a:t>9</a:t>
            </a:fld>
            <a:endParaRPr lang="en-US" sz="1300" dirty="0">
              <a:latin typeface="+mn-lt"/>
              <a:cs typeface="Arial" pitchFamily="34" charset="0"/>
            </a:endParaRPr>
          </a:p>
        </p:txBody>
      </p:sp>
    </p:spTree>
    <p:extLst>
      <p:ext uri="{BB962C8B-B14F-4D97-AF65-F5344CB8AC3E}">
        <p14:creationId xmlns:p14="http://schemas.microsoft.com/office/powerpoint/2010/main" val="1519531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6020" name="Slide Number Placeholder 3"/>
          <p:cNvSpPr txBox="1">
            <a:spLocks noGrp="1"/>
          </p:cNvSpPr>
          <p:nvPr/>
        </p:nvSpPr>
        <p:spPr bwMode="auto">
          <a:xfrm>
            <a:off x="4022629" y="9721868"/>
            <a:ext cx="3075131" cy="511054"/>
          </a:xfrm>
          <a:prstGeom prst="rect">
            <a:avLst/>
          </a:prstGeom>
          <a:noFill/>
          <a:ln>
            <a:miter lim="800000"/>
            <a:headEnd/>
            <a:tailEnd/>
          </a:ln>
        </p:spPr>
        <p:txBody>
          <a:bodyPr lIns="93752" tIns="46876" rIns="93752" bIns="46876" anchor="b"/>
          <a:lstStyle/>
          <a:p>
            <a:pPr algn="r">
              <a:defRPr/>
            </a:pPr>
            <a:fld id="{BFA57343-1CE2-4BCF-8EE7-5D4314A386CD}" type="slidenum">
              <a:rPr lang="en-US" sz="1300">
                <a:latin typeface="+mn-lt"/>
                <a:cs typeface="Arial" pitchFamily="34" charset="0"/>
              </a:rPr>
              <a:pPr algn="r">
                <a:defRPr/>
              </a:pPr>
              <a:t>10</a:t>
            </a:fld>
            <a:endParaRPr lang="en-US" sz="1300" dirty="0">
              <a:latin typeface="+mn-lt"/>
              <a:cs typeface="Arial" pitchFamily="34" charset="0"/>
            </a:endParaRPr>
          </a:p>
        </p:txBody>
      </p:sp>
    </p:spTree>
    <p:extLst>
      <p:ext uri="{BB962C8B-B14F-4D97-AF65-F5344CB8AC3E}">
        <p14:creationId xmlns:p14="http://schemas.microsoft.com/office/powerpoint/2010/main" val="4244140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6020" name="Slide Number Placeholder 3"/>
          <p:cNvSpPr txBox="1">
            <a:spLocks noGrp="1"/>
          </p:cNvSpPr>
          <p:nvPr/>
        </p:nvSpPr>
        <p:spPr bwMode="auto">
          <a:xfrm>
            <a:off x="4022629" y="9721868"/>
            <a:ext cx="3075131" cy="511054"/>
          </a:xfrm>
          <a:prstGeom prst="rect">
            <a:avLst/>
          </a:prstGeom>
          <a:noFill/>
          <a:ln>
            <a:miter lim="800000"/>
            <a:headEnd/>
            <a:tailEnd/>
          </a:ln>
        </p:spPr>
        <p:txBody>
          <a:bodyPr lIns="93752" tIns="46876" rIns="93752" bIns="46876" anchor="b"/>
          <a:lstStyle/>
          <a:p>
            <a:pPr algn="r">
              <a:defRPr/>
            </a:pPr>
            <a:fld id="{12878847-B541-4B9D-8C18-26CDD2B17899}" type="slidenum">
              <a:rPr lang="en-US" sz="1300">
                <a:latin typeface="+mn-lt"/>
                <a:cs typeface="Arial" pitchFamily="34" charset="0"/>
              </a:rPr>
              <a:pPr algn="r">
                <a:defRPr/>
              </a:pPr>
              <a:t>11</a:t>
            </a:fld>
            <a:endParaRPr lang="en-US" sz="1300" dirty="0">
              <a:latin typeface="+mn-lt"/>
              <a:cs typeface="Arial" pitchFamily="34" charset="0"/>
            </a:endParaRPr>
          </a:p>
        </p:txBody>
      </p:sp>
    </p:spTree>
    <p:extLst>
      <p:ext uri="{BB962C8B-B14F-4D97-AF65-F5344CB8AC3E}">
        <p14:creationId xmlns:p14="http://schemas.microsoft.com/office/powerpoint/2010/main" val="816392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8068" name="Slide Number Placeholder 3"/>
          <p:cNvSpPr txBox="1">
            <a:spLocks noGrp="1"/>
          </p:cNvSpPr>
          <p:nvPr/>
        </p:nvSpPr>
        <p:spPr bwMode="auto">
          <a:xfrm>
            <a:off x="4022629" y="9721868"/>
            <a:ext cx="3075131" cy="511054"/>
          </a:xfrm>
          <a:prstGeom prst="rect">
            <a:avLst/>
          </a:prstGeom>
          <a:noFill/>
          <a:ln>
            <a:miter lim="800000"/>
            <a:headEnd/>
            <a:tailEnd/>
          </a:ln>
        </p:spPr>
        <p:txBody>
          <a:bodyPr lIns="93752" tIns="46876" rIns="93752" bIns="46876" anchor="b"/>
          <a:lstStyle/>
          <a:p>
            <a:pPr algn="r">
              <a:defRPr/>
            </a:pPr>
            <a:fld id="{84A21D32-F204-4BA2-B7F6-600A80A86963}" type="slidenum">
              <a:rPr lang="en-US" sz="1300">
                <a:latin typeface="+mn-lt"/>
                <a:cs typeface="Arial" pitchFamily="34" charset="0"/>
              </a:rPr>
              <a:pPr algn="r">
                <a:defRPr/>
              </a:pPr>
              <a:t>12</a:t>
            </a:fld>
            <a:endParaRPr lang="en-US" sz="1300" dirty="0">
              <a:latin typeface="+mn-lt"/>
              <a:cs typeface="Arial" pitchFamily="34" charset="0"/>
            </a:endParaRPr>
          </a:p>
        </p:txBody>
      </p:sp>
    </p:spTree>
    <p:extLst>
      <p:ext uri="{BB962C8B-B14F-4D97-AF65-F5344CB8AC3E}">
        <p14:creationId xmlns:p14="http://schemas.microsoft.com/office/powerpoint/2010/main" val="3418926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60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B1A46E-04C3-4F92-98EA-D236546978E1}" type="slidenum">
              <a:rPr lang="en-US">
                <a:cs typeface="Arial" pitchFamily="34" charset="0"/>
              </a:rPr>
              <a:pPr fontAlgn="base">
                <a:spcBef>
                  <a:spcPct val="0"/>
                </a:spcBef>
                <a:spcAft>
                  <a:spcPct val="0"/>
                </a:spcAft>
                <a:defRPr/>
              </a:pPr>
              <a:t>13</a:t>
            </a:fld>
            <a:endParaRPr lang="en-US" dirty="0">
              <a:cs typeface="Arial" pitchFamily="34" charset="0"/>
            </a:endParaRPr>
          </a:p>
        </p:txBody>
      </p:sp>
    </p:spTree>
    <p:extLst>
      <p:ext uri="{BB962C8B-B14F-4D97-AF65-F5344CB8AC3E}">
        <p14:creationId xmlns:p14="http://schemas.microsoft.com/office/powerpoint/2010/main" val="4228854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6020" name="Slide Number Placeholder 3"/>
          <p:cNvSpPr txBox="1">
            <a:spLocks noGrp="1"/>
          </p:cNvSpPr>
          <p:nvPr/>
        </p:nvSpPr>
        <p:spPr bwMode="auto">
          <a:xfrm>
            <a:off x="4022629" y="9721868"/>
            <a:ext cx="3075131" cy="511054"/>
          </a:xfrm>
          <a:prstGeom prst="rect">
            <a:avLst/>
          </a:prstGeom>
          <a:noFill/>
          <a:ln>
            <a:miter lim="800000"/>
            <a:headEnd/>
            <a:tailEnd/>
          </a:ln>
        </p:spPr>
        <p:txBody>
          <a:bodyPr lIns="93752" tIns="46876" rIns="93752" bIns="46876" anchor="b"/>
          <a:lstStyle/>
          <a:p>
            <a:pPr algn="r">
              <a:defRPr/>
            </a:pPr>
            <a:fld id="{EEFC7CBC-D8CB-4869-AA8B-29381F9B9F87}" type="slidenum">
              <a:rPr lang="en-US" sz="1300">
                <a:latin typeface="+mn-lt"/>
                <a:cs typeface="Arial" pitchFamily="34" charset="0"/>
              </a:rPr>
              <a:pPr algn="r">
                <a:defRPr/>
              </a:pPr>
              <a:t>14</a:t>
            </a:fld>
            <a:endParaRPr lang="en-US" sz="1300" dirty="0">
              <a:latin typeface="+mn-lt"/>
              <a:cs typeface="Arial" pitchFamily="34" charset="0"/>
            </a:endParaRPr>
          </a:p>
        </p:txBody>
      </p:sp>
    </p:spTree>
    <p:extLst>
      <p:ext uri="{BB962C8B-B14F-4D97-AF65-F5344CB8AC3E}">
        <p14:creationId xmlns:p14="http://schemas.microsoft.com/office/powerpoint/2010/main" val="1556391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8E5245-CB87-45B1-A5C3-BDD6283F269E}" type="slidenum">
              <a:rPr lang="en-US">
                <a:cs typeface="Arial" pitchFamily="34" charset="0"/>
              </a:rPr>
              <a:pPr fontAlgn="base">
                <a:spcBef>
                  <a:spcPct val="0"/>
                </a:spcBef>
                <a:spcAft>
                  <a:spcPct val="0"/>
                </a:spcAft>
                <a:defRPr/>
              </a:pPr>
              <a:t>15</a:t>
            </a:fld>
            <a:endParaRPr lang="en-US" dirty="0">
              <a:cs typeface="Arial" pitchFamily="34" charset="0"/>
            </a:endParaRPr>
          </a:p>
        </p:txBody>
      </p:sp>
    </p:spTree>
    <p:extLst>
      <p:ext uri="{BB962C8B-B14F-4D97-AF65-F5344CB8AC3E}">
        <p14:creationId xmlns:p14="http://schemas.microsoft.com/office/powerpoint/2010/main" val="1091492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C49CAA-22FF-4B59-AEB3-CB7BA48D419D}" type="slidenum">
              <a:rPr lang="en-US" smtClean="0"/>
              <a:pPr>
                <a:defRPr/>
              </a:pPr>
              <a:t>32</a:t>
            </a:fld>
            <a:endParaRPr lang="en-US" dirty="0"/>
          </a:p>
        </p:txBody>
      </p:sp>
    </p:spTree>
    <p:extLst>
      <p:ext uri="{BB962C8B-B14F-4D97-AF65-F5344CB8AC3E}">
        <p14:creationId xmlns:p14="http://schemas.microsoft.com/office/powerpoint/2010/main" val="2105943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88F1817-8E82-48A4-B756-A306F9B108A5}" type="slidenum">
              <a:rPr lang="en-US" smtClean="0">
                <a:latin typeface="Arial" charset="0"/>
                <a:cs typeface="Arial" charset="0"/>
              </a:rPr>
              <a:pPr fontAlgn="base">
                <a:spcBef>
                  <a:spcPct val="0"/>
                </a:spcBef>
                <a:spcAft>
                  <a:spcPct val="0"/>
                </a:spcAft>
              </a:pPr>
              <a:t>46</a:t>
            </a:fld>
            <a:endParaRPr lang="en-US" smtClean="0">
              <a:latin typeface="Arial" charset="0"/>
              <a:cs typeface="Arial" charset="0"/>
            </a:endParaRPr>
          </a:p>
        </p:txBody>
      </p:sp>
    </p:spTree>
    <p:extLst>
      <p:ext uri="{BB962C8B-B14F-4D97-AF65-F5344CB8AC3E}">
        <p14:creationId xmlns:p14="http://schemas.microsoft.com/office/powerpoint/2010/main" val="1690066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77D5498-9DA9-4DFE-BA1B-A4BFA504202B}" type="datetimeFigureOut">
              <a:rPr lang="en-US"/>
              <a:pPr>
                <a:defRPr/>
              </a:pPr>
              <a:t>24-Jan-19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A4DE360-A2A5-4ACA-A853-6E048B0F615E}" type="slidenum">
              <a:rPr lang="en-US"/>
              <a:pPr>
                <a:defRPr/>
              </a:pPr>
              <a:t>‹#›</a:t>
            </a:fld>
            <a:endParaRPr lang="en-US" dirty="0"/>
          </a:p>
        </p:txBody>
      </p:sp>
    </p:spTree>
  </p:cSld>
  <p:clrMapOvr>
    <a:masterClrMapping/>
  </p:clrMapOvr>
  <p:transition spd="med" advClick="0" advTm="5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A9363F7-097B-4282-923F-1A25B92D06C7}" type="datetimeFigureOut">
              <a:rPr lang="en-US"/>
              <a:pPr>
                <a:defRPr/>
              </a:pPr>
              <a:t>24-Jan-19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09E32A-5A2C-4517-B5B1-008BFC2C69EC}" type="slidenum">
              <a:rPr lang="en-US"/>
              <a:pPr>
                <a:defRPr/>
              </a:pPr>
              <a:t>‹#›</a:t>
            </a:fld>
            <a:endParaRPr lang="en-US" dirty="0"/>
          </a:p>
        </p:txBody>
      </p:sp>
    </p:spTree>
  </p:cSld>
  <p:clrMapOvr>
    <a:masterClrMapping/>
  </p:clrMapOvr>
  <p:transition spd="med" advClick="0" advTm="5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6390267-8EAE-49A4-AFA7-7E7E85FF2602}" type="datetimeFigureOut">
              <a:rPr lang="en-US"/>
              <a:pPr>
                <a:defRPr/>
              </a:pPr>
              <a:t>24-Jan-19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55DEBB-F2B8-4D28-B4B1-D3A1A4FAB210}" type="slidenum">
              <a:rPr lang="en-US"/>
              <a:pPr>
                <a:defRPr/>
              </a:pPr>
              <a:t>‹#›</a:t>
            </a:fld>
            <a:endParaRPr lang="en-US" dirty="0"/>
          </a:p>
        </p:txBody>
      </p:sp>
    </p:spTree>
  </p:cSld>
  <p:clrMapOvr>
    <a:masterClrMapping/>
  </p:clrMapOvr>
  <p:transition spd="med" advClick="0" advTm="5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752600"/>
            <a:ext cx="40767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8700" y="1752600"/>
            <a:ext cx="40767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66E5D81F-0B74-4E49-BC89-985C13521C9F}" type="datetimeFigureOut">
              <a:rPr lang="en-US"/>
              <a:pPr>
                <a:defRPr/>
              </a:pPr>
              <a:t>24-Jan-19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6A55B74-EF44-4843-A332-06FE1F9577C5}" type="slidenum">
              <a:rPr lang="en-US"/>
              <a:pPr>
                <a:defRPr/>
              </a:pPr>
              <a:t>‹#›</a:t>
            </a:fld>
            <a:endParaRPr lang="en-US" dirty="0"/>
          </a:p>
        </p:txBody>
      </p:sp>
    </p:spTree>
  </p:cSld>
  <p:clrMapOvr>
    <a:masterClrMapping/>
  </p:clrMapOvr>
  <p:transition spd="med" advClick="0" advTm="5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1DBF9A7A-3DAE-4EF3-B90C-C9E640B77362}" type="datetimeFigureOut">
              <a:rPr lang="en-US"/>
              <a:pPr>
                <a:defRPr/>
              </a:pPr>
              <a:t>24-Jan-19</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E0782A6-4A32-4C1F-A8EB-6EA5B97ACF2B}" type="slidenum">
              <a:rPr lang="en-US"/>
              <a:pPr>
                <a:defRPr/>
              </a:pPr>
              <a:t>‹#›</a:t>
            </a:fld>
            <a:endParaRPr lang="en-US" dirty="0"/>
          </a:p>
        </p:txBody>
      </p:sp>
    </p:spTree>
  </p:cSld>
  <p:clrMapOvr>
    <a:masterClrMapping/>
  </p:clrMapOvr>
  <p:transition spd="med" advClick="0" advTm="5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387743B-1155-444D-9B71-B72299AE9A02}" type="datetimeFigureOut">
              <a:rPr lang="en-US"/>
              <a:pPr>
                <a:defRPr/>
              </a:pPr>
              <a:t>24-Jan-19</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2B61BC8-65EC-437A-863E-ED8A607D4BCA}" type="slidenum">
              <a:rPr lang="en-US"/>
              <a:pPr>
                <a:defRPr/>
              </a:pPr>
              <a:t>‹#›</a:t>
            </a:fld>
            <a:endParaRPr lang="en-US" dirty="0"/>
          </a:p>
        </p:txBody>
      </p:sp>
    </p:spTree>
  </p:cSld>
  <p:clrMapOvr>
    <a:masterClrMapping/>
  </p:clrMapOvr>
  <p:transition spd="med" advClick="0" advTm="5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9F342A4-8BB1-4B8B-86A4-2D60C9C85F68}" type="datetimeFigureOut">
              <a:rPr lang="en-US"/>
              <a:pPr>
                <a:defRPr/>
              </a:pPr>
              <a:t>24-Jan-19</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69B5CE2-FDB5-496B-85D0-8E79E951AD14}" type="slidenum">
              <a:rPr lang="en-US"/>
              <a:pPr>
                <a:defRPr/>
              </a:pPr>
              <a:t>‹#›</a:t>
            </a:fld>
            <a:endParaRPr lang="en-US" dirty="0"/>
          </a:p>
        </p:txBody>
      </p:sp>
    </p:spTree>
  </p:cSld>
  <p:clrMapOvr>
    <a:masterClrMapping/>
  </p:clrMapOvr>
  <p:transition spd="med" advClick="0" advTm="5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DD46B9E9-E9D3-4CD2-9FE8-BF860DD71901}" type="datetimeFigureOut">
              <a:rPr lang="en-US"/>
              <a:pPr>
                <a:defRPr/>
              </a:pPr>
              <a:t>24-Jan-19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60CD154-2389-4732-8B6E-B38D15AF6FAE}" type="slidenum">
              <a:rPr lang="en-US"/>
              <a:pPr>
                <a:defRPr/>
              </a:pPr>
              <a:t>‹#›</a:t>
            </a:fld>
            <a:endParaRPr lang="en-US" dirty="0"/>
          </a:p>
        </p:txBody>
      </p:sp>
    </p:spTree>
  </p:cSld>
  <p:clrMapOvr>
    <a:masterClrMapping/>
  </p:clrMapOvr>
  <p:transition spd="med" advClick="0" advTm="5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E8C2F4A-8FF2-4028-8115-A3883C37C47B}" type="datetimeFigureOut">
              <a:rPr lang="en-US"/>
              <a:pPr>
                <a:defRPr/>
              </a:pPr>
              <a:t>24-Jan-19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B3AA98-709A-43DF-AB1F-D6FA057AA017}" type="slidenum">
              <a:rPr lang="en-US"/>
              <a:pPr>
                <a:defRPr/>
              </a:pPr>
              <a:t>‹#›</a:t>
            </a:fld>
            <a:endParaRPr lang="en-US" dirty="0"/>
          </a:p>
        </p:txBody>
      </p:sp>
    </p:spTree>
  </p:cSld>
  <p:clrMapOvr>
    <a:masterClrMapping/>
  </p:clrMapOvr>
  <p:transition spd="med" advClick="0" advTm="5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59AF8E7-364D-445F-824B-F50B4C8FA47F}" type="datetimeFigureOut">
              <a:rPr lang="en-US"/>
              <a:pPr>
                <a:defRPr/>
              </a:pPr>
              <a:t>24-Jan-19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D8AC68-8C36-415E-9BEB-0D3EBD4672C5}" type="slidenum">
              <a:rPr lang="en-US"/>
              <a:pPr>
                <a:defRPr/>
              </a:pPr>
              <a:t>‹#›</a:t>
            </a:fld>
            <a:endParaRPr lang="en-US" dirty="0"/>
          </a:p>
        </p:txBody>
      </p:sp>
    </p:spTree>
  </p:cSld>
  <p:clrMapOvr>
    <a:masterClrMapping/>
  </p:clrMapOvr>
  <p:transition spd="med" advClick="0" advTm="5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381000"/>
            <a:ext cx="207645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81000"/>
            <a:ext cx="607695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3866E81-1423-41BC-8A18-42CD27F2FF06}" type="datetimeFigureOut">
              <a:rPr lang="en-US"/>
              <a:pPr>
                <a:defRPr/>
              </a:pPr>
              <a:t>24-Jan-19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29F110-90E3-4500-B58D-6B53ABC9B0BE}" type="slidenum">
              <a:rPr lang="en-US"/>
              <a:pPr>
                <a:defRPr/>
              </a:pPr>
              <a:t>‹#›</a:t>
            </a:fld>
            <a:endParaRPr lang="en-US" dirty="0"/>
          </a:p>
        </p:txBody>
      </p:sp>
    </p:spTree>
  </p:cSld>
  <p:clrMapOvr>
    <a:masterClrMapping/>
  </p:clrMapOvr>
  <p:transition spd="med" advClick="0" advTm="5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276600" y="381000"/>
            <a:ext cx="5562600" cy="10668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9600" y="1752600"/>
            <a:ext cx="8305800" cy="4267200"/>
          </a:xfrm>
        </p:spPr>
        <p:txBody>
          <a:bodyPr/>
          <a:lstStyle/>
          <a:p>
            <a:pPr lvl="0"/>
            <a:r>
              <a:rPr lang="en-US" noProof="0" smtClean="0"/>
              <a:t>Click icon to add SmartArt graphic</a:t>
            </a:r>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fld id="{4168042A-FAA0-4538-B22B-CF31F99836DB}" type="datetimeFigureOut">
              <a:rPr lang="en-US"/>
              <a:pPr>
                <a:defRPr/>
              </a:pPr>
              <a:t>24-Jan-19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63EEE7-B8AD-4D11-B2B5-69D8D6492B30}" type="slidenum">
              <a:rPr lang="en-US"/>
              <a:pPr>
                <a:defRPr/>
              </a:pPr>
              <a:t>‹#›</a:t>
            </a:fld>
            <a:endParaRPr lang="en-US" dirty="0"/>
          </a:p>
        </p:txBody>
      </p:sp>
    </p:spTree>
  </p:cSld>
  <p:clrMapOvr>
    <a:masterClrMapping/>
  </p:clrMapOvr>
  <p:transition spd="med" advClick="0" advTm="5000">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381000"/>
            <a:ext cx="8305800" cy="563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8C4FB8FB-911C-4699-BDD4-3780B931E8F9}" type="datetimeFigureOut">
              <a:rPr lang="en-US"/>
              <a:pPr>
                <a:defRPr/>
              </a:pPr>
              <a:t>24-Jan-19</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A6BDC69-3F0F-4F0A-AB58-F8C07A260729}" type="slidenum">
              <a:rPr lang="en-US"/>
              <a:pPr>
                <a:defRPr/>
              </a:pPr>
              <a:t>‹#›</a:t>
            </a:fld>
            <a:endParaRPr lang="en-US" dirty="0"/>
          </a:p>
        </p:txBody>
      </p:sp>
    </p:spTree>
  </p:cSld>
  <p:clrMapOvr>
    <a:masterClrMapping/>
  </p:clrMapOvr>
  <p:transition spd="med" advClick="0" advTm="5000">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276600" y="381000"/>
            <a:ext cx="5562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09600" y="1752600"/>
            <a:ext cx="83058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09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000">
                <a:latin typeface="+mn-lt"/>
                <a:cs typeface="+mn-cs"/>
              </a:defRPr>
            </a:lvl1pPr>
          </a:lstStyle>
          <a:p>
            <a:pPr>
              <a:defRPr/>
            </a:pPr>
            <a:fld id="{04D990CB-4B50-4127-BBFD-DBBF8EF28A0E}" type="datetimeFigureOut">
              <a:rPr lang="en-US"/>
              <a:pPr>
                <a:defRPr/>
              </a:pPr>
              <a:t>24-Jan-19</a:t>
            </a:fld>
            <a:endParaRPr lang="en-US" dirty="0"/>
          </a:p>
        </p:txBody>
      </p:sp>
      <p:sp>
        <p:nvSpPr>
          <p:cNvPr id="1029" name="Rectangle 5"/>
          <p:cNvSpPr>
            <a:spLocks noGrp="1" noChangeArrowheads="1"/>
          </p:cNvSpPr>
          <p:nvPr>
            <p:ph type="ftr" sz="quarter" idx="3"/>
          </p:nvPr>
        </p:nvSpPr>
        <p:spPr bwMode="auto">
          <a:xfrm>
            <a:off x="3276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fontAlgn="auto" hangingPunct="1">
              <a:spcBef>
                <a:spcPts val="0"/>
              </a:spcBef>
              <a:spcAft>
                <a:spcPts val="0"/>
              </a:spcAft>
              <a:defRPr sz="1000">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000">
                <a:latin typeface="+mn-lt"/>
                <a:cs typeface="+mn-cs"/>
              </a:defRPr>
            </a:lvl1pPr>
          </a:lstStyle>
          <a:p>
            <a:pPr>
              <a:defRPr/>
            </a:pPr>
            <a:fld id="{A24F972F-8AA8-4790-9012-2C767CE0E519}"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Lst>
  <p:transition spd="med" advClick="0" advTm="5000">
    <p:fade thruBlk="1"/>
  </p:transition>
  <p:timing>
    <p:tnLst>
      <p:par>
        <p:cTn id="1" dur="indefinite" restart="never" nodeType="tmRoot"/>
      </p:par>
    </p:tnLst>
  </p:timing>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alibri" pitchFamily="34" charset="0"/>
        </a:defRPr>
      </a:lvl2pPr>
      <a:lvl3pPr algn="l" rtl="0" eaLnBrk="0" fontAlgn="base" hangingPunct="0">
        <a:spcBef>
          <a:spcPct val="0"/>
        </a:spcBef>
        <a:spcAft>
          <a:spcPct val="0"/>
        </a:spcAft>
        <a:defRPr sz="3600">
          <a:solidFill>
            <a:schemeClr val="tx2"/>
          </a:solidFill>
          <a:latin typeface="Calibri" pitchFamily="34" charset="0"/>
        </a:defRPr>
      </a:lvl3pPr>
      <a:lvl4pPr algn="l" rtl="0" eaLnBrk="0" fontAlgn="base" hangingPunct="0">
        <a:spcBef>
          <a:spcPct val="0"/>
        </a:spcBef>
        <a:spcAft>
          <a:spcPct val="0"/>
        </a:spcAft>
        <a:defRPr sz="3600">
          <a:solidFill>
            <a:schemeClr val="tx2"/>
          </a:solidFill>
          <a:latin typeface="Calibri" pitchFamily="34" charset="0"/>
        </a:defRPr>
      </a:lvl4pPr>
      <a:lvl5pPr algn="l" rtl="0" eaLnBrk="0" fontAlgn="base" hangingPunct="0">
        <a:spcBef>
          <a:spcPct val="0"/>
        </a:spcBef>
        <a:spcAft>
          <a:spcPct val="0"/>
        </a:spcAft>
        <a:defRPr sz="3600">
          <a:solidFill>
            <a:schemeClr val="tx2"/>
          </a:solidFill>
          <a:latin typeface="Calibri" pitchFamily="34" charset="0"/>
        </a:defRPr>
      </a:lvl5pPr>
      <a:lvl6pPr marL="457200" algn="l" rtl="0" eaLnBrk="1" fontAlgn="base" hangingPunct="1">
        <a:spcBef>
          <a:spcPct val="0"/>
        </a:spcBef>
        <a:spcAft>
          <a:spcPct val="0"/>
        </a:spcAft>
        <a:defRPr sz="3600">
          <a:solidFill>
            <a:schemeClr val="tx2"/>
          </a:solidFill>
          <a:latin typeface="Calibri" pitchFamily="34" charset="0"/>
        </a:defRPr>
      </a:lvl6pPr>
      <a:lvl7pPr marL="914400" algn="l" rtl="0" eaLnBrk="1" fontAlgn="base" hangingPunct="1">
        <a:spcBef>
          <a:spcPct val="0"/>
        </a:spcBef>
        <a:spcAft>
          <a:spcPct val="0"/>
        </a:spcAft>
        <a:defRPr sz="3600">
          <a:solidFill>
            <a:schemeClr val="tx2"/>
          </a:solidFill>
          <a:latin typeface="Calibri" pitchFamily="34" charset="0"/>
        </a:defRPr>
      </a:lvl7pPr>
      <a:lvl8pPr marL="1371600" algn="l" rtl="0" eaLnBrk="1" fontAlgn="base" hangingPunct="1">
        <a:spcBef>
          <a:spcPct val="0"/>
        </a:spcBef>
        <a:spcAft>
          <a:spcPct val="0"/>
        </a:spcAft>
        <a:defRPr sz="3600">
          <a:solidFill>
            <a:schemeClr val="tx2"/>
          </a:solidFill>
          <a:latin typeface="Calibri" pitchFamily="34" charset="0"/>
        </a:defRPr>
      </a:lvl8pPr>
      <a:lvl9pPr marL="1828800" algn="l" rtl="0" eaLnBrk="1" fontAlgn="base" hangingPunct="1">
        <a:spcBef>
          <a:spcPct val="0"/>
        </a:spcBef>
        <a:spcAft>
          <a:spcPct val="0"/>
        </a:spcAft>
        <a:defRPr sz="36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13" Type="http://schemas.openxmlformats.org/officeDocument/2006/relationships/diagramData" Target="../diagrams/data5.xml"/><Relationship Id="rId18" Type="http://schemas.openxmlformats.org/officeDocument/2006/relationships/diagramData" Target="../diagrams/data6.xml"/><Relationship Id="rId26" Type="http://schemas.openxmlformats.org/officeDocument/2006/relationships/diagramColors" Target="../diagrams/colors7.xml"/><Relationship Id="rId39" Type="http://schemas.openxmlformats.org/officeDocument/2006/relationships/diagramLayout" Target="../diagrams/layout10.xml"/><Relationship Id="rId21" Type="http://schemas.openxmlformats.org/officeDocument/2006/relationships/diagramColors" Target="../diagrams/colors6.xml"/><Relationship Id="rId34" Type="http://schemas.openxmlformats.org/officeDocument/2006/relationships/diagramLayout" Target="../diagrams/layout9.xml"/><Relationship Id="rId42" Type="http://schemas.microsoft.com/office/2007/relationships/diagramDrawing" Target="../diagrams/drawing10.xml"/><Relationship Id="rId47" Type="http://schemas.microsoft.com/office/2007/relationships/diagramDrawing" Target="../diagrams/drawing11.xml"/><Relationship Id="rId50" Type="http://schemas.openxmlformats.org/officeDocument/2006/relationships/diagramLayout" Target="../diagrams/layout12.xml"/><Relationship Id="rId55" Type="http://schemas.openxmlformats.org/officeDocument/2006/relationships/diagramLayout" Target="../diagrams/layout13.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5" Type="http://schemas.openxmlformats.org/officeDocument/2006/relationships/diagramQuickStyle" Target="../diagrams/quickStyle7.xml"/><Relationship Id="rId33" Type="http://schemas.openxmlformats.org/officeDocument/2006/relationships/diagramData" Target="../diagrams/data9.xml"/><Relationship Id="rId38" Type="http://schemas.openxmlformats.org/officeDocument/2006/relationships/diagramData" Target="../diagrams/data10.xml"/><Relationship Id="rId46" Type="http://schemas.openxmlformats.org/officeDocument/2006/relationships/diagramColors" Target="../diagrams/colors11.xml"/><Relationship Id="rId2" Type="http://schemas.openxmlformats.org/officeDocument/2006/relationships/notesSlide" Target="../notesSlides/notesSlide7.xml"/><Relationship Id="rId16" Type="http://schemas.openxmlformats.org/officeDocument/2006/relationships/diagramColors" Target="../diagrams/colors5.xml"/><Relationship Id="rId20" Type="http://schemas.openxmlformats.org/officeDocument/2006/relationships/diagramQuickStyle" Target="../diagrams/quickStyle6.xml"/><Relationship Id="rId29" Type="http://schemas.openxmlformats.org/officeDocument/2006/relationships/diagramLayout" Target="../diagrams/layout8.xml"/><Relationship Id="rId41" Type="http://schemas.openxmlformats.org/officeDocument/2006/relationships/diagramColors" Target="../diagrams/colors10.xml"/><Relationship Id="rId54" Type="http://schemas.openxmlformats.org/officeDocument/2006/relationships/diagramData" Target="../diagrams/data13.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24" Type="http://schemas.openxmlformats.org/officeDocument/2006/relationships/diagramLayout" Target="../diagrams/layout7.xml"/><Relationship Id="rId32" Type="http://schemas.microsoft.com/office/2007/relationships/diagramDrawing" Target="../diagrams/drawing8.xml"/><Relationship Id="rId37" Type="http://schemas.microsoft.com/office/2007/relationships/diagramDrawing" Target="../diagrams/drawing9.xml"/><Relationship Id="rId40" Type="http://schemas.openxmlformats.org/officeDocument/2006/relationships/diagramQuickStyle" Target="../diagrams/quickStyle10.xml"/><Relationship Id="rId45" Type="http://schemas.openxmlformats.org/officeDocument/2006/relationships/diagramQuickStyle" Target="../diagrams/quickStyle11.xml"/><Relationship Id="rId53" Type="http://schemas.microsoft.com/office/2007/relationships/diagramDrawing" Target="../diagrams/drawing12.xml"/><Relationship Id="rId58" Type="http://schemas.microsoft.com/office/2007/relationships/diagramDrawing" Target="../diagrams/drawing13.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23" Type="http://schemas.openxmlformats.org/officeDocument/2006/relationships/diagramData" Target="../diagrams/data7.xml"/><Relationship Id="rId28" Type="http://schemas.openxmlformats.org/officeDocument/2006/relationships/diagramData" Target="../diagrams/data8.xml"/><Relationship Id="rId36" Type="http://schemas.openxmlformats.org/officeDocument/2006/relationships/diagramColors" Target="../diagrams/colors9.xml"/><Relationship Id="rId49" Type="http://schemas.openxmlformats.org/officeDocument/2006/relationships/diagramData" Target="../diagrams/data12.xml"/><Relationship Id="rId57" Type="http://schemas.openxmlformats.org/officeDocument/2006/relationships/diagramColors" Target="../diagrams/colors13.xml"/><Relationship Id="rId10" Type="http://schemas.openxmlformats.org/officeDocument/2006/relationships/diagramQuickStyle" Target="../diagrams/quickStyle4.xml"/><Relationship Id="rId19" Type="http://schemas.openxmlformats.org/officeDocument/2006/relationships/diagramLayout" Target="../diagrams/layout6.xml"/><Relationship Id="rId31" Type="http://schemas.openxmlformats.org/officeDocument/2006/relationships/diagramColors" Target="../diagrams/colors8.xml"/><Relationship Id="rId44" Type="http://schemas.openxmlformats.org/officeDocument/2006/relationships/diagramLayout" Target="../diagrams/layout11.xml"/><Relationship Id="rId52" Type="http://schemas.openxmlformats.org/officeDocument/2006/relationships/diagramColors" Target="../diagrams/colors12.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 Id="rId22" Type="http://schemas.microsoft.com/office/2007/relationships/diagramDrawing" Target="../diagrams/drawing6.xml"/><Relationship Id="rId27" Type="http://schemas.microsoft.com/office/2007/relationships/diagramDrawing" Target="../diagrams/drawing7.xml"/><Relationship Id="rId30" Type="http://schemas.openxmlformats.org/officeDocument/2006/relationships/diagramQuickStyle" Target="../diagrams/quickStyle8.xml"/><Relationship Id="rId35" Type="http://schemas.openxmlformats.org/officeDocument/2006/relationships/diagramQuickStyle" Target="../diagrams/quickStyle9.xml"/><Relationship Id="rId43" Type="http://schemas.openxmlformats.org/officeDocument/2006/relationships/diagramData" Target="../diagrams/data11.xml"/><Relationship Id="rId48" Type="http://schemas.openxmlformats.org/officeDocument/2006/relationships/image" Target="../media/image13.jpeg"/><Relationship Id="rId56" Type="http://schemas.openxmlformats.org/officeDocument/2006/relationships/diagramQuickStyle" Target="../diagrams/quickStyle13.xml"/><Relationship Id="rId8" Type="http://schemas.openxmlformats.org/officeDocument/2006/relationships/diagramData" Target="../diagrams/data4.xml"/><Relationship Id="rId51" Type="http://schemas.openxmlformats.org/officeDocument/2006/relationships/diagramQuickStyle" Target="../diagrams/quickStyle12.xml"/><Relationship Id="rId3"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13.jpeg"/><Relationship Id="rId7" Type="http://schemas.openxmlformats.org/officeDocument/2006/relationships/diagramColors" Target="../diagrams/colors14.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13.jpeg"/><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13.jpeg"/><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13.jpeg"/><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7.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13.jpeg"/><Relationship Id="rId2" Type="http://schemas.openxmlformats.org/officeDocument/2006/relationships/hyperlink" Target="javascript:turning(2,%20'next');" TargetMode="External"/><Relationship Id="rId1" Type="http://schemas.openxmlformats.org/officeDocument/2006/relationships/slideLayout" Target="../slideLayouts/slideLayout7.xml"/><Relationship Id="rId6" Type="http://schemas.openxmlformats.org/officeDocument/2006/relationships/image" Target="../media/image31.jpeg"/><Relationship Id="rId11" Type="http://schemas.openxmlformats.org/officeDocument/2006/relationships/image" Target="../media/image36.pn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8.jpeg"/></Relationships>
</file>

<file path=ppt/slides/_rels/slide23.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49.jpe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8.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11" Type="http://schemas.openxmlformats.org/officeDocument/2006/relationships/image" Target="../media/image47.jpeg"/><Relationship Id="rId5" Type="http://schemas.openxmlformats.org/officeDocument/2006/relationships/image" Target="../media/image42.jpeg"/><Relationship Id="rId10" Type="http://schemas.openxmlformats.org/officeDocument/2006/relationships/image" Target="../media/image46.jpeg"/><Relationship Id="rId4" Type="http://schemas.openxmlformats.org/officeDocument/2006/relationships/image" Target="../media/image41.jpeg"/><Relationship Id="rId9" Type="http://schemas.openxmlformats.org/officeDocument/2006/relationships/image" Target="../media/image13.jpeg"/><Relationship Id="rId14" Type="http://schemas.openxmlformats.org/officeDocument/2006/relationships/image" Target="../media/image50.jpeg"/></Relationships>
</file>

<file path=ppt/slides/_rels/slide24.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63.jpeg"/><Relationship Id="rId4" Type="http://schemas.openxmlformats.org/officeDocument/2006/relationships/image" Target="../media/image13.jpeg"/></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13.jpeg"/><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13.jpeg"/><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13.jpeg"/><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3.jpe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cid:image001.png@01CBB258.77A2B850" TargetMode="External"/><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jpeg"/><Relationship Id="rId11" Type="http://schemas.openxmlformats.org/officeDocument/2006/relationships/image" Target="../media/image72.png"/><Relationship Id="rId5" Type="http://schemas.openxmlformats.org/officeDocument/2006/relationships/image" Target="../media/image67.jpeg"/><Relationship Id="rId15" Type="http://schemas.openxmlformats.org/officeDocument/2006/relationships/image" Target="../media/image75.png"/><Relationship Id="rId10" Type="http://schemas.openxmlformats.org/officeDocument/2006/relationships/image" Target="../media/image13.jpeg"/><Relationship Id="rId4" Type="http://schemas.openxmlformats.org/officeDocument/2006/relationships/image" Target="../media/image66.jpeg"/><Relationship Id="rId9" Type="http://schemas.openxmlformats.org/officeDocument/2006/relationships/image" Target="../media/image71.jpeg"/><Relationship Id="rId14" Type="http://schemas.openxmlformats.org/officeDocument/2006/relationships/image" Target="../media/image74.png"/></Relationships>
</file>

<file path=ppt/slides/_rels/slide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5" descr="ferti_13"/>
          <p:cNvPicPr>
            <a:picLocks noChangeAspect="1" noChangeArrowheads="1"/>
          </p:cNvPicPr>
          <p:nvPr/>
        </p:nvPicPr>
        <p:blipFill>
          <a:blip r:embed="rId2"/>
          <a:srcRect/>
          <a:stretch>
            <a:fillRect/>
          </a:stretch>
        </p:blipFill>
        <p:spPr bwMode="auto">
          <a:xfrm>
            <a:off x="0" y="5562600"/>
            <a:ext cx="1145512" cy="1295400"/>
          </a:xfrm>
          <a:prstGeom prst="rect">
            <a:avLst/>
          </a:prstGeom>
          <a:noFill/>
          <a:ln w="9525">
            <a:noFill/>
            <a:miter lim="800000"/>
            <a:headEnd/>
            <a:tailEnd/>
          </a:ln>
        </p:spPr>
      </p:pic>
      <p:pic>
        <p:nvPicPr>
          <p:cNvPr id="3075" name="Picture 66" descr="fertilizer_new_03"/>
          <p:cNvPicPr>
            <a:picLocks noChangeAspect="1" noChangeArrowheads="1"/>
          </p:cNvPicPr>
          <p:nvPr/>
        </p:nvPicPr>
        <p:blipFill>
          <a:blip r:embed="rId3"/>
          <a:srcRect/>
          <a:stretch>
            <a:fillRect/>
          </a:stretch>
        </p:blipFill>
        <p:spPr bwMode="auto">
          <a:xfrm>
            <a:off x="1219200" y="4038600"/>
            <a:ext cx="2133600" cy="1371600"/>
          </a:xfrm>
          <a:prstGeom prst="rect">
            <a:avLst/>
          </a:prstGeom>
          <a:noFill/>
          <a:ln w="9525">
            <a:noFill/>
            <a:miter lim="800000"/>
            <a:headEnd/>
            <a:tailEnd/>
          </a:ln>
        </p:spPr>
      </p:pic>
      <p:pic>
        <p:nvPicPr>
          <p:cNvPr id="3076" name="Picture 67" descr="images_goodday"/>
          <p:cNvPicPr>
            <a:picLocks noChangeAspect="1" noChangeArrowheads="1"/>
          </p:cNvPicPr>
          <p:nvPr/>
        </p:nvPicPr>
        <p:blipFill>
          <a:blip r:embed="rId4"/>
          <a:srcRect/>
          <a:stretch>
            <a:fillRect/>
          </a:stretch>
        </p:blipFill>
        <p:spPr bwMode="auto">
          <a:xfrm>
            <a:off x="0" y="4419600"/>
            <a:ext cx="1219200" cy="1123950"/>
          </a:xfrm>
          <a:prstGeom prst="rect">
            <a:avLst/>
          </a:prstGeom>
          <a:noFill/>
          <a:ln w="9525">
            <a:noFill/>
            <a:miter lim="800000"/>
            <a:headEnd/>
            <a:tailEnd/>
          </a:ln>
        </p:spPr>
      </p:pic>
      <p:pic>
        <p:nvPicPr>
          <p:cNvPr id="3077" name="Picture 68" descr="mill"/>
          <p:cNvPicPr>
            <a:picLocks noChangeAspect="1" noChangeArrowheads="1"/>
          </p:cNvPicPr>
          <p:nvPr/>
        </p:nvPicPr>
        <p:blipFill>
          <a:blip r:embed="rId5"/>
          <a:srcRect/>
          <a:stretch>
            <a:fillRect/>
          </a:stretch>
        </p:blipFill>
        <p:spPr bwMode="auto">
          <a:xfrm>
            <a:off x="0" y="1524000"/>
            <a:ext cx="1219200" cy="914400"/>
          </a:xfrm>
          <a:prstGeom prst="rect">
            <a:avLst/>
          </a:prstGeom>
          <a:noFill/>
          <a:ln w="9525">
            <a:noFill/>
            <a:miter lim="800000"/>
            <a:headEnd/>
            <a:tailEnd/>
          </a:ln>
        </p:spPr>
      </p:pic>
      <p:pic>
        <p:nvPicPr>
          <p:cNvPr id="3078" name="Picture 69" descr="contactus_image3"/>
          <p:cNvPicPr>
            <a:picLocks noChangeAspect="1" noChangeArrowheads="1"/>
          </p:cNvPicPr>
          <p:nvPr/>
        </p:nvPicPr>
        <p:blipFill>
          <a:blip r:embed="rId6"/>
          <a:srcRect/>
          <a:stretch>
            <a:fillRect/>
          </a:stretch>
        </p:blipFill>
        <p:spPr bwMode="auto">
          <a:xfrm>
            <a:off x="0" y="3276600"/>
            <a:ext cx="1219200" cy="1152525"/>
          </a:xfrm>
          <a:prstGeom prst="rect">
            <a:avLst/>
          </a:prstGeom>
          <a:noFill/>
          <a:ln w="9525">
            <a:noFill/>
            <a:miter lim="800000"/>
            <a:headEnd/>
            <a:tailEnd/>
          </a:ln>
        </p:spPr>
      </p:pic>
      <p:pic>
        <p:nvPicPr>
          <p:cNvPr id="3079" name="Picture 70" descr="client_spin"/>
          <p:cNvPicPr>
            <a:picLocks noChangeAspect="1" noChangeArrowheads="1"/>
          </p:cNvPicPr>
          <p:nvPr/>
        </p:nvPicPr>
        <p:blipFill>
          <a:blip r:embed="rId7"/>
          <a:srcRect/>
          <a:stretch>
            <a:fillRect/>
          </a:stretch>
        </p:blipFill>
        <p:spPr bwMode="auto">
          <a:xfrm>
            <a:off x="0" y="2438400"/>
            <a:ext cx="1219200" cy="838200"/>
          </a:xfrm>
          <a:prstGeom prst="rect">
            <a:avLst/>
          </a:prstGeom>
          <a:noFill/>
          <a:ln w="9525">
            <a:noFill/>
            <a:miter lim="800000"/>
            <a:headEnd/>
            <a:tailEnd/>
          </a:ln>
        </p:spPr>
      </p:pic>
      <p:pic>
        <p:nvPicPr>
          <p:cNvPr id="3080" name="Picture 71" descr="client_sug"/>
          <p:cNvPicPr>
            <a:picLocks noChangeAspect="1" noChangeArrowheads="1"/>
          </p:cNvPicPr>
          <p:nvPr/>
        </p:nvPicPr>
        <p:blipFill>
          <a:blip r:embed="rId8"/>
          <a:srcRect/>
          <a:stretch>
            <a:fillRect/>
          </a:stretch>
        </p:blipFill>
        <p:spPr bwMode="auto">
          <a:xfrm>
            <a:off x="1219200" y="5410200"/>
            <a:ext cx="2133600" cy="1447800"/>
          </a:xfrm>
          <a:prstGeom prst="rect">
            <a:avLst/>
          </a:prstGeom>
          <a:noFill/>
          <a:ln w="9525">
            <a:noFill/>
            <a:miter lim="800000"/>
            <a:headEnd/>
            <a:tailEnd/>
          </a:ln>
        </p:spPr>
      </p:pic>
      <p:pic>
        <p:nvPicPr>
          <p:cNvPr id="3081" name="Picture 72" descr="CrosstexSmall2"/>
          <p:cNvPicPr>
            <a:picLocks noChangeAspect="1" noChangeArrowheads="1"/>
          </p:cNvPicPr>
          <p:nvPr/>
        </p:nvPicPr>
        <p:blipFill>
          <a:blip r:embed="rId9"/>
          <a:srcRect/>
          <a:stretch>
            <a:fillRect/>
          </a:stretch>
        </p:blipFill>
        <p:spPr bwMode="auto">
          <a:xfrm>
            <a:off x="1219200" y="1524000"/>
            <a:ext cx="4267200" cy="2514600"/>
          </a:xfrm>
          <a:prstGeom prst="rect">
            <a:avLst/>
          </a:prstGeom>
          <a:noFill/>
          <a:ln w="9525">
            <a:noFill/>
            <a:miter lim="800000"/>
            <a:headEnd/>
            <a:tailEnd/>
          </a:ln>
        </p:spPr>
      </p:pic>
      <p:pic>
        <p:nvPicPr>
          <p:cNvPr id="3082" name="Picture 73" descr="GrandValley"/>
          <p:cNvPicPr>
            <a:picLocks noChangeAspect="1" noChangeArrowheads="1"/>
          </p:cNvPicPr>
          <p:nvPr/>
        </p:nvPicPr>
        <p:blipFill>
          <a:blip r:embed="rId10"/>
          <a:srcRect/>
          <a:stretch>
            <a:fillRect/>
          </a:stretch>
        </p:blipFill>
        <p:spPr bwMode="auto">
          <a:xfrm>
            <a:off x="3352800" y="4038600"/>
            <a:ext cx="5791200" cy="2819400"/>
          </a:xfrm>
          <a:prstGeom prst="rect">
            <a:avLst/>
          </a:prstGeom>
          <a:noFill/>
          <a:ln w="9525">
            <a:noFill/>
            <a:miter lim="800000"/>
            <a:headEnd/>
            <a:tailEnd/>
          </a:ln>
        </p:spPr>
      </p:pic>
      <p:pic>
        <p:nvPicPr>
          <p:cNvPr id="3083" name="Picture 74" descr="JamshoroSmall4"/>
          <p:cNvPicPr>
            <a:picLocks noChangeAspect="1" noChangeArrowheads="1"/>
          </p:cNvPicPr>
          <p:nvPr/>
        </p:nvPicPr>
        <p:blipFill>
          <a:blip r:embed="rId11"/>
          <a:srcRect/>
          <a:stretch>
            <a:fillRect/>
          </a:stretch>
        </p:blipFill>
        <p:spPr bwMode="auto">
          <a:xfrm>
            <a:off x="5486400" y="1524000"/>
            <a:ext cx="3657600" cy="2514600"/>
          </a:xfrm>
          <a:prstGeom prst="rect">
            <a:avLst/>
          </a:prstGeom>
          <a:noFill/>
          <a:ln w="9525">
            <a:noFill/>
            <a:miter lim="800000"/>
            <a:headEnd/>
            <a:tailEnd/>
          </a:ln>
        </p:spPr>
      </p:pic>
      <p:sp>
        <p:nvSpPr>
          <p:cNvPr id="3" name="TextBox 13"/>
          <p:cNvSpPr txBox="1">
            <a:spLocks noChangeArrowheads="1"/>
          </p:cNvSpPr>
          <p:nvPr/>
        </p:nvSpPr>
        <p:spPr bwMode="auto">
          <a:xfrm>
            <a:off x="3352800" y="4130675"/>
            <a:ext cx="5867400" cy="946150"/>
          </a:xfrm>
          <a:prstGeom prst="rect">
            <a:avLst/>
          </a:prstGeom>
          <a:noFill/>
          <a:ln w="9525">
            <a:noFill/>
            <a:miter lim="800000"/>
            <a:headEnd/>
            <a:tailEnd/>
          </a:ln>
        </p:spPr>
        <p:txBody>
          <a:bodyPr>
            <a:spAutoFit/>
          </a:bodyPr>
          <a:lstStyle/>
          <a:p>
            <a:pPr>
              <a:defRPr/>
            </a:pPr>
            <a:r>
              <a:rPr lang="en-GB"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Black" pitchFamily="34" charset="0"/>
              </a:rPr>
              <a:t>PAK ASIA ENGINEERING </a:t>
            </a:r>
          </a:p>
          <a:p>
            <a:pPr>
              <a:defRPr/>
            </a:pPr>
            <a:r>
              <a:rPr lang="en-GB"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Black" pitchFamily="34" charset="0"/>
              </a:rPr>
              <a:t>COMPANY</a:t>
            </a:r>
            <a:endParaRPr lang="en-US"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Black" pitchFamily="34" charset="0"/>
            </a:endParaRPr>
          </a:p>
        </p:txBody>
      </p:sp>
      <p:sp>
        <p:nvSpPr>
          <p:cNvPr id="2" name="Title 1"/>
          <p:cNvSpPr>
            <a:spLocks noGrp="1"/>
          </p:cNvSpPr>
          <p:nvPr>
            <p:ph type="ctrTitle" idx="4294967295"/>
          </p:nvPr>
        </p:nvSpPr>
        <p:spPr>
          <a:xfrm>
            <a:off x="5638800" y="4724400"/>
            <a:ext cx="3505200" cy="762000"/>
          </a:xfrm>
        </p:spPr>
        <p:txBody>
          <a:bodyPr/>
          <a:lstStyle/>
          <a:p>
            <a:pPr eaLnBrk="1" hangingPunct="1">
              <a:defRPr/>
            </a:pPr>
            <a:r>
              <a:rPr lang="en-US" sz="2800" dirty="0" smtClean="0">
                <a:solidFill>
                  <a:schemeClr val="accent3">
                    <a:lumMod val="60000"/>
                    <a:lumOff val="40000"/>
                  </a:schemeClr>
                </a:solidFill>
                <a:effectLst>
                  <a:outerShdw blurRad="38100" dist="38100" dir="2700000" algn="tl">
                    <a:srgbClr val="000000"/>
                  </a:outerShdw>
                </a:effectLst>
                <a:latin typeface="Arial Narrow" pitchFamily="34" charset="0"/>
              </a:rPr>
              <a:t>We are here for Success</a:t>
            </a:r>
          </a:p>
        </p:txBody>
      </p:sp>
      <p:pic>
        <p:nvPicPr>
          <p:cNvPr id="3086" name="Picture 75" descr="ferti_1_13"/>
          <p:cNvPicPr>
            <a:picLocks noChangeAspect="1" noChangeArrowheads="1"/>
          </p:cNvPicPr>
          <p:nvPr/>
        </p:nvPicPr>
        <p:blipFill>
          <a:blip r:embed="rId12"/>
          <a:srcRect/>
          <a:stretch>
            <a:fillRect/>
          </a:stretch>
        </p:blipFill>
        <p:spPr bwMode="auto">
          <a:xfrm>
            <a:off x="4191000" y="381000"/>
            <a:ext cx="1371600" cy="1104900"/>
          </a:xfrm>
          <a:prstGeom prst="rect">
            <a:avLst/>
          </a:prstGeom>
          <a:noFill/>
          <a:ln w="9525">
            <a:noFill/>
            <a:miter lim="800000"/>
            <a:headEnd/>
            <a:tailEnd/>
          </a:ln>
        </p:spPr>
      </p:pic>
      <p:pic>
        <p:nvPicPr>
          <p:cNvPr id="3087" name="Picture 76" descr="pak asia engineering"/>
          <p:cNvPicPr>
            <a:picLocks noChangeAspect="1" noChangeArrowheads="1"/>
          </p:cNvPicPr>
          <p:nvPr/>
        </p:nvPicPr>
        <p:blipFill>
          <a:blip r:embed="rId13"/>
          <a:srcRect/>
          <a:stretch>
            <a:fillRect/>
          </a:stretch>
        </p:blipFill>
        <p:spPr bwMode="auto">
          <a:xfrm>
            <a:off x="2971800" y="381000"/>
            <a:ext cx="1219200" cy="1104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88" name="Picture 77" descr="welding_lights_w"/>
          <p:cNvPicPr>
            <a:picLocks noChangeAspect="1" noChangeArrowheads="1"/>
          </p:cNvPicPr>
          <p:nvPr/>
        </p:nvPicPr>
        <p:blipFill>
          <a:blip r:embed="rId14"/>
          <a:srcRect/>
          <a:stretch>
            <a:fillRect/>
          </a:stretch>
        </p:blipFill>
        <p:spPr bwMode="auto">
          <a:xfrm>
            <a:off x="5562600" y="381000"/>
            <a:ext cx="1371600" cy="1104900"/>
          </a:xfrm>
          <a:prstGeom prst="rect">
            <a:avLst/>
          </a:prstGeom>
          <a:noFill/>
          <a:ln w="9525">
            <a:noFill/>
            <a:miter lim="800000"/>
            <a:headEnd/>
            <a:tailEnd/>
          </a:ln>
        </p:spPr>
      </p:pic>
      <p:pic>
        <p:nvPicPr>
          <p:cNvPr id="3089" name="Picture 78" descr="GMAWgun2a_000"/>
          <p:cNvPicPr>
            <a:picLocks noChangeAspect="1" noChangeArrowheads="1"/>
          </p:cNvPicPr>
          <p:nvPr/>
        </p:nvPicPr>
        <p:blipFill>
          <a:blip r:embed="rId15"/>
          <a:srcRect/>
          <a:stretch>
            <a:fillRect/>
          </a:stretch>
        </p:blipFill>
        <p:spPr bwMode="auto">
          <a:xfrm>
            <a:off x="6958798" y="381000"/>
            <a:ext cx="1362075" cy="1104900"/>
          </a:xfrm>
          <a:prstGeom prst="rect">
            <a:avLst/>
          </a:prstGeom>
          <a:noFill/>
          <a:ln w="9525">
            <a:noFill/>
            <a:miter lim="800000"/>
            <a:headEnd/>
            <a:tailEnd/>
          </a:ln>
        </p:spPr>
      </p:pic>
    </p:spTree>
  </p:cSld>
  <p:clrMapOvr>
    <a:masterClrMapping/>
  </p:clrMapOvr>
  <p:transition spd="med" advClick="0" advTm="5000">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5800" y="762000"/>
            <a:ext cx="8305800" cy="461963"/>
          </a:xfrm>
          <a:prstGeom prst="rect">
            <a:avLst/>
          </a:prstGeom>
          <a:noFill/>
          <a:ln w="9525">
            <a:noFill/>
            <a:miter lim="800000"/>
            <a:headEnd/>
            <a:tailEnd/>
          </a:ln>
        </p:spPr>
        <p:txBody>
          <a:bodyPr>
            <a:spAutoFit/>
          </a:bodyPr>
          <a:lstStyle/>
          <a:p>
            <a:pPr algn="r" fontAlgn="auto">
              <a:spcBef>
                <a:spcPts val="0"/>
              </a:spcBef>
              <a:spcAft>
                <a:spcPts val="0"/>
              </a:spcAft>
              <a:defRPr/>
            </a:pPr>
            <a:r>
              <a:rPr lang="en-US" sz="2400" dirty="0">
                <a:solidFill>
                  <a:srgbClr val="C7FF57"/>
                </a:solidFill>
                <a:latin typeface="Trebuchet MS" pitchFamily="34" charset="0"/>
                <a:cs typeface="+mn-cs"/>
              </a:rPr>
              <a:t> </a:t>
            </a:r>
            <a:r>
              <a:rPr lang="en-US" sz="2400" dirty="0">
                <a:solidFill>
                  <a:srgbClr val="C7FF57"/>
                </a:solidFill>
                <a:latin typeface="+mj-lt"/>
                <a:cs typeface="+mn-cs"/>
              </a:rPr>
              <a:t>Concept in Formation &amp; Business Sustainability  </a:t>
            </a:r>
          </a:p>
        </p:txBody>
      </p:sp>
      <p:sp>
        <p:nvSpPr>
          <p:cNvPr id="12" name="Rounded Rectangle 4"/>
          <p:cNvSpPr/>
          <p:nvPr/>
        </p:nvSpPr>
        <p:spPr bwMode="auto">
          <a:xfrm>
            <a:off x="1371600" y="1765300"/>
            <a:ext cx="6629400" cy="4470400"/>
          </a:xfrm>
          <a:prstGeom prst="rect">
            <a:avLst/>
          </a:prstGeom>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fontAlgn="auto">
              <a:spcBef>
                <a:spcPts val="0"/>
              </a:spcBef>
              <a:spcAft>
                <a:spcPts val="0"/>
              </a:spcAft>
              <a:defRPr/>
            </a:pPr>
            <a:endParaRPr lang="en-US" sz="1600" dirty="0">
              <a:solidFill>
                <a:schemeClr val="bg1"/>
              </a:solidFill>
            </a:endParaRPr>
          </a:p>
        </p:txBody>
      </p:sp>
      <p:sp>
        <p:nvSpPr>
          <p:cNvPr id="9" name="Rectangle 8"/>
          <p:cNvSpPr/>
          <p:nvPr/>
        </p:nvSpPr>
        <p:spPr>
          <a:xfrm>
            <a:off x="685800" y="2057400"/>
            <a:ext cx="8153400" cy="3786188"/>
          </a:xfrm>
          <a:prstGeom prst="rect">
            <a:avLst/>
          </a:prstGeom>
        </p:spPr>
        <p:txBody>
          <a:bodyPr>
            <a:spAutoFit/>
          </a:bodyPr>
          <a:lstStyle/>
          <a:p>
            <a:pPr>
              <a:defRPr/>
            </a:pPr>
            <a:r>
              <a:rPr lang="en-US" sz="1600" dirty="0">
                <a:solidFill>
                  <a:srgbClr val="1F4062"/>
                </a:solidFill>
                <a:latin typeface="Calibri" pitchFamily="34" charset="0"/>
              </a:rPr>
              <a:t>Coming from a rich heritage in building of an institution, from a very humble beginning to maturity, executive members of Pak Asia’s management team brings a cumulative professional experience of  over  </a:t>
            </a:r>
            <a:r>
              <a:rPr lang="en-US" sz="2000" b="1" dirty="0" smtClean="0">
                <a:solidFill>
                  <a:srgbClr val="1F4062"/>
                </a:solidFill>
                <a:effectLst>
                  <a:outerShdw blurRad="38100" dist="38100" dir="2700000" algn="tl">
                    <a:srgbClr val="000000"/>
                  </a:outerShdw>
                </a:effectLst>
                <a:latin typeface="Calibri" pitchFamily="34" charset="0"/>
              </a:rPr>
              <a:t>20 years </a:t>
            </a:r>
            <a:r>
              <a:rPr lang="en-US" sz="1600" dirty="0">
                <a:solidFill>
                  <a:srgbClr val="1F4062"/>
                </a:solidFill>
                <a:latin typeface="Calibri" pitchFamily="34" charset="0"/>
              </a:rPr>
              <a:t>and knowledge of project management in  engineering and contracting business.  </a:t>
            </a:r>
          </a:p>
          <a:p>
            <a:pPr>
              <a:defRPr/>
            </a:pPr>
            <a:endParaRPr lang="en-US" sz="1600" dirty="0">
              <a:solidFill>
                <a:srgbClr val="1F4062"/>
              </a:solidFill>
              <a:latin typeface="Calibri" pitchFamily="34" charset="0"/>
            </a:endParaRPr>
          </a:p>
          <a:p>
            <a:pPr>
              <a:defRPr/>
            </a:pPr>
            <a:r>
              <a:rPr lang="en-US" sz="1600" dirty="0">
                <a:solidFill>
                  <a:srgbClr val="1F4062"/>
                </a:solidFill>
                <a:latin typeface="Calibri" pitchFamily="34" charset="0"/>
              </a:rPr>
              <a:t>The concept of  blending  </a:t>
            </a:r>
            <a:r>
              <a:rPr lang="en-US" sz="2000" b="1" dirty="0">
                <a:solidFill>
                  <a:srgbClr val="1F4062"/>
                </a:solidFill>
                <a:effectLst>
                  <a:outerShdw blurRad="38100" dist="38100" dir="2700000" algn="tl">
                    <a:srgbClr val="000000"/>
                  </a:outerShdw>
                </a:effectLst>
                <a:latin typeface="Calibri" pitchFamily="34" charset="0"/>
              </a:rPr>
              <a:t>professional excellence </a:t>
            </a:r>
            <a:r>
              <a:rPr lang="en-US" sz="1600" dirty="0">
                <a:solidFill>
                  <a:srgbClr val="1F4062"/>
                </a:solidFill>
                <a:latin typeface="Calibri" pitchFamily="34" charset="0"/>
              </a:rPr>
              <a:t>with </a:t>
            </a:r>
            <a:r>
              <a:rPr lang="en-US" sz="2000" b="1" dirty="0">
                <a:solidFill>
                  <a:srgbClr val="1F4062"/>
                </a:solidFill>
                <a:effectLst>
                  <a:outerShdw blurRad="38100" dist="38100" dir="2700000" algn="tl">
                    <a:srgbClr val="000000"/>
                  </a:outerShdw>
                </a:effectLst>
                <a:latin typeface="Calibri" pitchFamily="34" charset="0"/>
              </a:rPr>
              <a:t>entrepreneurial drive </a:t>
            </a:r>
            <a:r>
              <a:rPr lang="en-US" sz="1600" dirty="0">
                <a:solidFill>
                  <a:srgbClr val="1F4062"/>
                </a:solidFill>
                <a:latin typeface="Calibri" pitchFamily="34" charset="0"/>
              </a:rPr>
              <a:t>has a very powerful impact in ensuring business success. </a:t>
            </a:r>
          </a:p>
          <a:p>
            <a:pPr>
              <a:defRPr/>
            </a:pPr>
            <a:endParaRPr lang="en-US" sz="1600" dirty="0">
              <a:solidFill>
                <a:srgbClr val="1F4062"/>
              </a:solidFill>
              <a:latin typeface="Calibri" pitchFamily="34" charset="0"/>
            </a:endParaRPr>
          </a:p>
          <a:p>
            <a:pPr>
              <a:defRPr/>
            </a:pPr>
            <a:r>
              <a:rPr lang="en-US" sz="1600" dirty="0">
                <a:solidFill>
                  <a:srgbClr val="1F4062"/>
                </a:solidFill>
                <a:latin typeface="Calibri" pitchFamily="34" charset="0"/>
              </a:rPr>
              <a:t>Learning from experience, Pak Asia Management firmly believes that </a:t>
            </a:r>
            <a:r>
              <a:rPr lang="en-US" sz="2000" b="1" dirty="0">
                <a:solidFill>
                  <a:srgbClr val="1F4062"/>
                </a:solidFill>
                <a:effectLst>
                  <a:outerShdw blurRad="38100" dist="38100" dir="2700000" algn="tl">
                    <a:srgbClr val="000000"/>
                  </a:outerShdw>
                </a:effectLst>
                <a:latin typeface="Calibri" pitchFamily="34" charset="0"/>
              </a:rPr>
              <a:t>client satisfaction </a:t>
            </a:r>
            <a:r>
              <a:rPr lang="en-US" sz="1600" dirty="0">
                <a:solidFill>
                  <a:srgbClr val="1F4062"/>
                </a:solidFill>
                <a:latin typeface="Calibri" pitchFamily="34" charset="0"/>
              </a:rPr>
              <a:t>is indeed the single most important factor for business success.</a:t>
            </a:r>
          </a:p>
          <a:p>
            <a:pPr>
              <a:defRPr/>
            </a:pPr>
            <a:endParaRPr lang="en-US" sz="1600" dirty="0">
              <a:solidFill>
                <a:srgbClr val="1F4062"/>
              </a:solidFill>
              <a:latin typeface="Calibri" pitchFamily="34" charset="0"/>
            </a:endParaRPr>
          </a:p>
          <a:p>
            <a:pPr>
              <a:defRPr/>
            </a:pPr>
            <a:r>
              <a:rPr lang="en-US" sz="1600" dirty="0">
                <a:solidFill>
                  <a:srgbClr val="1F4062"/>
                </a:solidFill>
                <a:latin typeface="Calibri" pitchFamily="34" charset="0"/>
              </a:rPr>
              <a:t>As professional owner, Pak Asia  Management has “</a:t>
            </a:r>
            <a:r>
              <a:rPr lang="en-US" sz="2000" b="1" dirty="0">
                <a:solidFill>
                  <a:srgbClr val="1F4062"/>
                </a:solidFill>
                <a:effectLst>
                  <a:outerShdw blurRad="38100" dist="38100" dir="2700000" algn="tl">
                    <a:srgbClr val="000000"/>
                  </a:outerShdw>
                </a:effectLst>
                <a:latin typeface="Calibri" pitchFamily="34" charset="0"/>
              </a:rPr>
              <a:t>double the stakes</a:t>
            </a:r>
            <a:r>
              <a:rPr lang="en-US" sz="1600" dirty="0">
                <a:solidFill>
                  <a:srgbClr val="1F4062"/>
                </a:solidFill>
                <a:latin typeface="Calibri" pitchFamily="34" charset="0"/>
              </a:rPr>
              <a:t>” in ensuring success.</a:t>
            </a:r>
          </a:p>
          <a:p>
            <a:pPr>
              <a:defRPr/>
            </a:pPr>
            <a:endParaRPr lang="en-US" sz="1600" dirty="0">
              <a:solidFill>
                <a:srgbClr val="1F4062"/>
              </a:solidFill>
              <a:latin typeface="Calibri" pitchFamily="34" charset="0"/>
            </a:endParaRPr>
          </a:p>
          <a:p>
            <a:pPr>
              <a:defRPr/>
            </a:pPr>
            <a:r>
              <a:rPr lang="en-US" b="1" i="1" dirty="0">
                <a:solidFill>
                  <a:srgbClr val="1F4062"/>
                </a:solidFill>
                <a:latin typeface="Calibri" pitchFamily="34" charset="0"/>
              </a:rPr>
              <a:t>A win-win approach to genuine and enduring success!</a:t>
            </a:r>
          </a:p>
        </p:txBody>
      </p:sp>
      <p:pic>
        <p:nvPicPr>
          <p:cNvPr id="4101" name="Picture 6" descr="pak asia engineering"/>
          <p:cNvPicPr>
            <a:picLocks noChangeAspect="1" noChangeArrowheads="1"/>
          </p:cNvPicPr>
          <p:nvPr/>
        </p:nvPicPr>
        <p:blipFill>
          <a:blip r:embed="rId2"/>
          <a:srcRect/>
          <a:stretch>
            <a:fillRect/>
          </a:stretch>
        </p:blipFill>
        <p:spPr bwMode="auto">
          <a:xfrm>
            <a:off x="7924800" y="5791200"/>
            <a:ext cx="982663" cy="858838"/>
          </a:xfrm>
          <a:prstGeom prst="rect">
            <a:avLst/>
          </a:prstGeom>
          <a:noFill/>
          <a:ln w="9525">
            <a:noFill/>
            <a:miter lim="800000"/>
            <a:headEnd/>
            <a:tailEnd/>
          </a:ln>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ox(in)">
                                      <p:cBhvr>
                                        <p:cTn id="7" dur="1000"/>
                                        <p:tgtEl>
                                          <p:spTgt spid="1843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609600" y="1905000"/>
            <a:ext cx="8305800" cy="4648200"/>
          </a:xfrm>
        </p:spPr>
        <p:txBody>
          <a:bodyPr/>
          <a:lstStyle/>
          <a:p>
            <a:pPr eaLnBrk="1" hangingPunct="1">
              <a:lnSpc>
                <a:spcPct val="80000"/>
              </a:lnSpc>
              <a:buFontTx/>
              <a:buNone/>
              <a:defRPr/>
            </a:pPr>
            <a:r>
              <a:rPr lang="en-US" sz="1600" dirty="0" smtClean="0">
                <a:solidFill>
                  <a:schemeClr val="bg2"/>
                </a:solidFill>
              </a:rPr>
              <a:t>	It is my pleasure to introduce operations and activates of </a:t>
            </a:r>
            <a:r>
              <a:rPr lang="en-US" sz="1600" b="1" dirty="0" smtClean="0">
                <a:solidFill>
                  <a:schemeClr val="bg2"/>
                </a:solidFill>
                <a:effectLst>
                  <a:outerShdw blurRad="38100" dist="38100" dir="2700000" algn="tl">
                    <a:srgbClr val="000000"/>
                  </a:outerShdw>
                </a:effectLst>
              </a:rPr>
              <a:t>Pak Asia Engineering Company</a:t>
            </a:r>
            <a:r>
              <a:rPr lang="en-US" sz="1600" dirty="0" smtClean="0">
                <a:solidFill>
                  <a:schemeClr val="bg2"/>
                </a:solidFill>
              </a:rPr>
              <a:t>.</a:t>
            </a:r>
          </a:p>
          <a:p>
            <a:pPr eaLnBrk="1" hangingPunct="1">
              <a:lnSpc>
                <a:spcPct val="80000"/>
              </a:lnSpc>
              <a:buFontTx/>
              <a:buNone/>
              <a:defRPr/>
            </a:pPr>
            <a:endParaRPr lang="en-US" sz="1600" dirty="0" smtClean="0">
              <a:solidFill>
                <a:schemeClr val="bg2"/>
              </a:solidFill>
            </a:endParaRPr>
          </a:p>
          <a:p>
            <a:pPr eaLnBrk="1" hangingPunct="1">
              <a:lnSpc>
                <a:spcPct val="80000"/>
              </a:lnSpc>
              <a:buFontTx/>
              <a:buNone/>
              <a:defRPr/>
            </a:pPr>
            <a:r>
              <a:rPr lang="en-US" sz="1600" dirty="0" smtClean="0">
                <a:solidFill>
                  <a:schemeClr val="bg2"/>
                </a:solidFill>
              </a:rPr>
              <a:t>	The company was founded in </a:t>
            </a:r>
            <a:r>
              <a:rPr lang="en-US" sz="1600" b="1" dirty="0" smtClean="0">
                <a:solidFill>
                  <a:schemeClr val="bg2"/>
                </a:solidFill>
                <a:effectLst>
                  <a:outerShdw blurRad="38100" dist="38100" dir="2700000" algn="tl">
                    <a:srgbClr val="000000"/>
                  </a:outerShdw>
                </a:effectLst>
              </a:rPr>
              <a:t>1998</a:t>
            </a:r>
            <a:r>
              <a:rPr lang="en-US" sz="1600" dirty="0" smtClean="0">
                <a:solidFill>
                  <a:schemeClr val="bg2"/>
                </a:solidFill>
              </a:rPr>
              <a:t> as a construction company with the object to undertake deferent engineering projects. Since then, it has branched off into new directions in the field of engineering &amp; contracting. We enthusiastically participated and successfully executed to a diverse range of projects.</a:t>
            </a:r>
          </a:p>
          <a:p>
            <a:pPr eaLnBrk="1" hangingPunct="1">
              <a:lnSpc>
                <a:spcPct val="80000"/>
              </a:lnSpc>
              <a:buFontTx/>
              <a:buNone/>
              <a:defRPr/>
            </a:pPr>
            <a:endParaRPr lang="en-US" sz="1600" dirty="0" smtClean="0">
              <a:solidFill>
                <a:schemeClr val="bg2"/>
              </a:solidFill>
            </a:endParaRPr>
          </a:p>
          <a:p>
            <a:pPr eaLnBrk="1" hangingPunct="1">
              <a:lnSpc>
                <a:spcPct val="80000"/>
              </a:lnSpc>
              <a:buFontTx/>
              <a:buNone/>
              <a:defRPr/>
            </a:pPr>
            <a:r>
              <a:rPr lang="en-US" sz="1600" dirty="0" smtClean="0">
                <a:solidFill>
                  <a:schemeClr val="bg2"/>
                </a:solidFill>
              </a:rPr>
              <a:t>	In the light of our technology experts and advanced management capabilities. We have set up office in Sadiqabad Dist. Rahim Yar Khan. We are proud to add that the company has successfully undertaking a large variety of projects in adherence to state-of-the art technology and strict international quality control standard.</a:t>
            </a:r>
          </a:p>
          <a:p>
            <a:pPr eaLnBrk="1" hangingPunct="1">
              <a:lnSpc>
                <a:spcPct val="80000"/>
              </a:lnSpc>
              <a:defRPr/>
            </a:pPr>
            <a:endParaRPr lang="en-US" sz="1600" dirty="0" smtClean="0">
              <a:solidFill>
                <a:schemeClr val="bg2"/>
              </a:solidFill>
            </a:endParaRPr>
          </a:p>
          <a:p>
            <a:pPr eaLnBrk="1" hangingPunct="1">
              <a:lnSpc>
                <a:spcPct val="80000"/>
              </a:lnSpc>
              <a:buFontTx/>
              <a:buNone/>
              <a:defRPr/>
            </a:pPr>
            <a:r>
              <a:rPr lang="en-US" sz="1600" dirty="0" smtClean="0">
                <a:solidFill>
                  <a:schemeClr val="bg2"/>
                </a:solidFill>
              </a:rPr>
              <a:t>	We, at </a:t>
            </a:r>
            <a:r>
              <a:rPr lang="en-US" sz="1600" b="1" dirty="0" smtClean="0">
                <a:solidFill>
                  <a:schemeClr val="bg2"/>
                </a:solidFill>
                <a:effectLst>
                  <a:outerShdw blurRad="38100" dist="38100" dir="2700000" algn="tl">
                    <a:srgbClr val="000000"/>
                  </a:outerShdw>
                </a:effectLst>
              </a:rPr>
              <a:t>Pak Asia Engineering Company</a:t>
            </a:r>
            <a:r>
              <a:rPr lang="en-US" sz="1600" dirty="0" smtClean="0">
                <a:solidFill>
                  <a:schemeClr val="bg2"/>
                </a:solidFill>
              </a:rPr>
              <a:t>, with our high-charged engineering skills, technology and competent personnel guarantee you absolute success.</a:t>
            </a:r>
            <a:endParaRPr lang="en-US" sz="1600" b="1" dirty="0" smtClean="0">
              <a:solidFill>
                <a:schemeClr val="bg2"/>
              </a:solidFill>
            </a:endParaRPr>
          </a:p>
          <a:p>
            <a:pPr eaLnBrk="1" hangingPunct="1">
              <a:lnSpc>
                <a:spcPct val="80000"/>
              </a:lnSpc>
              <a:defRPr/>
            </a:pPr>
            <a:endParaRPr lang="en-US" sz="1600" b="1" dirty="0" smtClean="0">
              <a:solidFill>
                <a:schemeClr val="bg2"/>
              </a:solidFill>
            </a:endParaRPr>
          </a:p>
          <a:p>
            <a:pPr eaLnBrk="1" hangingPunct="1">
              <a:lnSpc>
                <a:spcPct val="80000"/>
              </a:lnSpc>
              <a:buFontTx/>
              <a:buNone/>
              <a:defRPr/>
            </a:pPr>
            <a:r>
              <a:rPr lang="en-US" sz="1600" b="1" dirty="0" smtClean="0">
                <a:solidFill>
                  <a:schemeClr val="bg2"/>
                </a:solidFill>
              </a:rPr>
              <a:t>	</a:t>
            </a:r>
          </a:p>
          <a:p>
            <a:pPr eaLnBrk="1" hangingPunct="1">
              <a:lnSpc>
                <a:spcPct val="80000"/>
              </a:lnSpc>
              <a:buFontTx/>
              <a:buNone/>
              <a:defRPr/>
            </a:pPr>
            <a:endParaRPr lang="en-US" sz="1600" b="1" dirty="0" smtClean="0">
              <a:solidFill>
                <a:schemeClr val="bg2"/>
              </a:solidFill>
            </a:endParaRPr>
          </a:p>
          <a:p>
            <a:pPr eaLnBrk="1" hangingPunct="1">
              <a:lnSpc>
                <a:spcPct val="80000"/>
              </a:lnSpc>
              <a:buFontTx/>
              <a:buNone/>
              <a:defRPr/>
            </a:pPr>
            <a:r>
              <a:rPr lang="en-US" sz="1600" b="1" dirty="0" smtClean="0">
                <a:solidFill>
                  <a:schemeClr val="bg2"/>
                </a:solidFill>
              </a:rPr>
              <a:t>	</a:t>
            </a:r>
            <a:r>
              <a:rPr lang="en-US" sz="1600" b="1" dirty="0" smtClean="0">
                <a:solidFill>
                  <a:schemeClr val="bg2"/>
                </a:solidFill>
                <a:effectLst>
                  <a:outerShdw blurRad="38100" dist="38100" dir="2700000" algn="tl">
                    <a:srgbClr val="000000"/>
                  </a:outerShdw>
                </a:effectLst>
              </a:rPr>
              <a:t>MANZOOR AHMAD</a:t>
            </a:r>
          </a:p>
          <a:p>
            <a:pPr eaLnBrk="1" hangingPunct="1">
              <a:lnSpc>
                <a:spcPct val="80000"/>
              </a:lnSpc>
              <a:buFontTx/>
              <a:buNone/>
              <a:defRPr/>
            </a:pPr>
            <a:r>
              <a:rPr lang="en-US" sz="1600" b="1" dirty="0" smtClean="0">
                <a:solidFill>
                  <a:schemeClr val="bg2"/>
                </a:solidFill>
                <a:effectLst>
                  <a:outerShdw blurRad="38100" dist="38100" dir="2700000" algn="tl">
                    <a:srgbClr val="000000"/>
                  </a:outerShdw>
                </a:effectLst>
              </a:rPr>
              <a:t>	 CHIEF EXECUTIVE</a:t>
            </a:r>
            <a:r>
              <a:rPr lang="en-US" sz="1600" dirty="0" smtClean="0">
                <a:solidFill>
                  <a:schemeClr val="bg2"/>
                </a:solidFill>
              </a:rPr>
              <a:t> </a:t>
            </a:r>
          </a:p>
        </p:txBody>
      </p:sp>
      <p:sp>
        <p:nvSpPr>
          <p:cNvPr id="18434" name="Rectangle 2"/>
          <p:cNvSpPr>
            <a:spLocks noChangeArrowheads="1"/>
          </p:cNvSpPr>
          <p:nvPr/>
        </p:nvSpPr>
        <p:spPr bwMode="auto">
          <a:xfrm>
            <a:off x="623888" y="762000"/>
            <a:ext cx="8305800" cy="457200"/>
          </a:xfrm>
          <a:prstGeom prst="rect">
            <a:avLst/>
          </a:prstGeom>
          <a:noFill/>
          <a:ln w="9525">
            <a:noFill/>
            <a:miter lim="800000"/>
            <a:headEnd/>
            <a:tailEnd/>
          </a:ln>
        </p:spPr>
        <p:txBody>
          <a:bodyPr>
            <a:spAutoFit/>
          </a:bodyPr>
          <a:lstStyle/>
          <a:p>
            <a:pPr algn="r"/>
            <a:r>
              <a:rPr lang="en-US" sz="2400">
                <a:solidFill>
                  <a:srgbClr val="C7FF57"/>
                </a:solidFill>
                <a:latin typeface="Trebuchet MS" pitchFamily="34" charset="0"/>
              </a:rPr>
              <a:t> Message from Chief Executive</a:t>
            </a:r>
            <a:r>
              <a:rPr lang="en-US" sz="2400">
                <a:solidFill>
                  <a:srgbClr val="C7FF57"/>
                </a:solidFill>
                <a:latin typeface="Calibri" pitchFamily="34" charset="0"/>
              </a:rPr>
              <a:t>  </a:t>
            </a:r>
          </a:p>
        </p:txBody>
      </p:sp>
      <p:pic>
        <p:nvPicPr>
          <p:cNvPr id="5124" name="Picture 6" descr="pak asia engineering"/>
          <p:cNvPicPr>
            <a:picLocks noChangeAspect="1" noChangeArrowheads="1"/>
          </p:cNvPicPr>
          <p:nvPr/>
        </p:nvPicPr>
        <p:blipFill>
          <a:blip r:embed="rId2"/>
          <a:srcRect/>
          <a:stretch>
            <a:fillRect/>
          </a:stretch>
        </p:blipFill>
        <p:spPr bwMode="auto">
          <a:xfrm>
            <a:off x="7924800" y="5791200"/>
            <a:ext cx="982663" cy="858838"/>
          </a:xfrm>
          <a:prstGeom prst="rect">
            <a:avLst/>
          </a:prstGeom>
          <a:noFill/>
          <a:ln w="9525">
            <a:noFill/>
            <a:miter lim="800000"/>
            <a:headEnd/>
            <a:tailEnd/>
          </a:ln>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ox(in)">
                                      <p:cBhvr>
                                        <p:cTn id="7" dur="1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0" y="758825"/>
            <a:ext cx="3048000" cy="457200"/>
          </a:xfrm>
        </p:spPr>
        <p:txBody>
          <a:bodyPr>
            <a:spAutoFit/>
          </a:bodyPr>
          <a:lstStyle/>
          <a:p>
            <a:pPr algn="r" eaLnBrk="1" hangingPunct="1">
              <a:defRPr/>
            </a:pPr>
            <a:r>
              <a:rPr lang="en-US" sz="2400" kern="1200" dirty="0">
                <a:solidFill>
                  <a:srgbClr val="C7FF57"/>
                </a:solidFill>
                <a:ea typeface="+mn-ea"/>
                <a:cs typeface="+mn-cs"/>
              </a:rPr>
              <a:t>Vision and Mission</a:t>
            </a:r>
          </a:p>
        </p:txBody>
      </p:sp>
      <p:sp>
        <p:nvSpPr>
          <p:cNvPr id="4" name="Text Box 9"/>
          <p:cNvSpPr txBox="1">
            <a:spLocks noChangeArrowheads="1"/>
          </p:cNvSpPr>
          <p:nvPr/>
        </p:nvSpPr>
        <p:spPr bwMode="auto">
          <a:xfrm>
            <a:off x="914400" y="4876800"/>
            <a:ext cx="6894513" cy="1073150"/>
          </a:xfrm>
          <a:prstGeom prst="rect">
            <a:avLst/>
          </a:prstGeom>
          <a:noFill/>
          <a:ln w="9525">
            <a:noFill/>
            <a:miter lim="800000"/>
            <a:headEnd/>
            <a:tailEnd/>
          </a:ln>
        </p:spPr>
        <p:txBody>
          <a:bodyPr lIns="95785" tIns="47892" rIns="95785" bIns="47892">
            <a:spAutoFit/>
          </a:bodyPr>
          <a:lstStyle/>
          <a:p>
            <a:pPr algn="just" defTabSz="957263" eaLnBrk="0" hangingPunct="0">
              <a:spcBef>
                <a:spcPct val="50000"/>
              </a:spcBef>
            </a:pPr>
            <a:r>
              <a:rPr lang="en-US" altLang="ja-JP" sz="1600" b="1" i="1">
                <a:solidFill>
                  <a:srgbClr val="003366"/>
                </a:solidFill>
                <a:latin typeface="Calibri" pitchFamily="34" charset="0"/>
                <a:ea typeface="ＭＳ Ｐゴシック" pitchFamily="34" charset="-128"/>
              </a:rPr>
              <a:t>“To become an exemplary engineering and contracting services company known for its project management skills, integrity and unflinching commitment of its entrepreneurial owner-employees, towards  customers and other business associates, providing the best value to stakeholders”</a:t>
            </a:r>
          </a:p>
        </p:txBody>
      </p:sp>
      <p:grpSp>
        <p:nvGrpSpPr>
          <p:cNvPr id="3" name="Group 10"/>
          <p:cNvGrpSpPr>
            <a:grpSpLocks/>
          </p:cNvGrpSpPr>
          <p:nvPr/>
        </p:nvGrpSpPr>
        <p:grpSpPr bwMode="auto">
          <a:xfrm>
            <a:off x="533400" y="4267200"/>
            <a:ext cx="7351713" cy="1951038"/>
            <a:chOff x="2432306" y="3037650"/>
            <a:chExt cx="5712670" cy="1950719"/>
          </a:xfrm>
        </p:grpSpPr>
        <p:sp>
          <p:nvSpPr>
            <p:cNvPr id="6" name="Rectangle 7"/>
            <p:cNvSpPr>
              <a:spLocks noChangeArrowheads="1"/>
            </p:cNvSpPr>
            <p:nvPr/>
          </p:nvSpPr>
          <p:spPr bwMode="auto">
            <a:xfrm>
              <a:off x="2551113" y="3076575"/>
              <a:ext cx="5549900" cy="438150"/>
            </a:xfrm>
            <a:prstGeom prst="rect">
              <a:avLst/>
            </a:prstGeom>
            <a:solidFill>
              <a:schemeClr val="accent1">
                <a:lumMod val="7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fontAlgn="auto" hangingPunct="0">
                <a:spcBef>
                  <a:spcPts val="0"/>
                </a:spcBef>
                <a:spcAft>
                  <a:spcPts val="0"/>
                </a:spcAft>
                <a:defRPr/>
              </a:pPr>
              <a:endParaRPr lang="ja-JP" altLang="en-US" sz="2400" b="1">
                <a:latin typeface="+mn-lt"/>
                <a:cs typeface="+mn-cs"/>
              </a:endParaRPr>
            </a:p>
          </p:txBody>
        </p:sp>
        <p:sp>
          <p:nvSpPr>
            <p:cNvPr id="7" name="Text Box 8"/>
            <p:cNvSpPr txBox="1">
              <a:spLocks noChangeArrowheads="1"/>
            </p:cNvSpPr>
            <p:nvPr/>
          </p:nvSpPr>
          <p:spPr bwMode="auto">
            <a:xfrm>
              <a:off x="2624743" y="3056697"/>
              <a:ext cx="1372965" cy="457125"/>
            </a:xfrm>
            <a:prstGeom prst="rect">
              <a:avLst/>
            </a:prstGeom>
            <a:noFill/>
            <a:ln w="12700">
              <a:noFill/>
              <a:miter lim="800000"/>
              <a:headEnd type="none" w="sm" len="sm"/>
              <a:tailEnd type="none" w="sm" len="sm"/>
            </a:ln>
          </p:spPr>
          <p:txBody>
            <a:bodyPr wrap="none">
              <a:spAutoFit/>
            </a:bodyPr>
            <a:lstStyle/>
            <a:p>
              <a:pPr eaLnBrk="0" fontAlgn="auto" hangingPunct="0">
                <a:spcBef>
                  <a:spcPts val="0"/>
                </a:spcBef>
                <a:spcAft>
                  <a:spcPts val="0"/>
                </a:spcAft>
                <a:defRPr/>
              </a:pPr>
              <a:r>
                <a:rPr lang="en-US" altLang="ja-JP" sz="2400" b="1" dirty="0">
                  <a:solidFill>
                    <a:schemeClr val="accent3">
                      <a:lumMod val="20000"/>
                      <a:lumOff val="80000"/>
                    </a:schemeClr>
                  </a:solidFill>
                  <a:latin typeface="+mn-lt"/>
                  <a:cs typeface="+mn-cs"/>
                </a:rPr>
                <a:t>Our </a:t>
              </a:r>
              <a:r>
                <a:rPr lang="en-US" altLang="ja-JP" sz="2400" b="1" dirty="0">
                  <a:solidFill>
                    <a:schemeClr val="accent3">
                      <a:lumMod val="20000"/>
                      <a:lumOff val="80000"/>
                    </a:schemeClr>
                  </a:solidFill>
                  <a:latin typeface="+mj-lt"/>
                  <a:cs typeface="+mn-cs"/>
                </a:rPr>
                <a:t>mission</a:t>
              </a:r>
              <a:r>
                <a:rPr lang="en-US" altLang="ja-JP" sz="2400" b="1" dirty="0">
                  <a:solidFill>
                    <a:schemeClr val="accent3">
                      <a:lumMod val="20000"/>
                      <a:lumOff val="80000"/>
                    </a:schemeClr>
                  </a:solidFill>
                  <a:latin typeface="+mn-lt"/>
                  <a:cs typeface="+mn-cs"/>
                </a:rPr>
                <a:t> </a:t>
              </a:r>
            </a:p>
          </p:txBody>
        </p:sp>
        <p:sp>
          <p:nvSpPr>
            <p:cNvPr id="8" name="Rectangle 10"/>
            <p:cNvSpPr>
              <a:spLocks noChangeArrowheads="1"/>
            </p:cNvSpPr>
            <p:nvPr/>
          </p:nvSpPr>
          <p:spPr bwMode="auto">
            <a:xfrm>
              <a:off x="2479675" y="3076575"/>
              <a:ext cx="73025" cy="1828800"/>
            </a:xfrm>
            <a:prstGeom prst="rect">
              <a:avLst/>
            </a:prstGeom>
            <a:solidFill>
              <a:schemeClr val="accent1">
                <a:lumMod val="7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sz="2400" b="1" dirty="0">
                <a:latin typeface="+mn-lt"/>
                <a:cs typeface="+mn-cs"/>
              </a:endParaRPr>
            </a:p>
          </p:txBody>
        </p:sp>
      </p:grpSp>
      <p:sp>
        <p:nvSpPr>
          <p:cNvPr id="9" name="Text Box 12"/>
          <p:cNvSpPr txBox="1">
            <a:spLocks noChangeArrowheads="1"/>
          </p:cNvSpPr>
          <p:nvPr/>
        </p:nvSpPr>
        <p:spPr bwMode="auto">
          <a:xfrm>
            <a:off x="762000" y="2286000"/>
            <a:ext cx="6845300" cy="825500"/>
          </a:xfrm>
          <a:prstGeom prst="rect">
            <a:avLst/>
          </a:prstGeom>
          <a:noFill/>
          <a:ln w="9525">
            <a:noFill/>
            <a:miter lim="800000"/>
            <a:headEnd/>
            <a:tailEnd/>
          </a:ln>
        </p:spPr>
        <p:txBody>
          <a:bodyPr>
            <a:spAutoFit/>
          </a:bodyPr>
          <a:lstStyle/>
          <a:p>
            <a:pPr algn="just" eaLnBrk="0" hangingPunct="0">
              <a:spcBef>
                <a:spcPct val="50000"/>
              </a:spcBef>
            </a:pPr>
            <a:r>
              <a:rPr lang="en-US" altLang="ja-JP" sz="1600" b="1" i="1" dirty="0">
                <a:solidFill>
                  <a:srgbClr val="003366"/>
                </a:solidFill>
                <a:latin typeface="Calibri" pitchFamily="34" charset="0"/>
                <a:ea typeface="ＭＳ Ｐゴシック" pitchFamily="34" charset="-128"/>
              </a:rPr>
              <a:t>“To be recognized as a reliable source for ensuring business success in delivering world class services and turn-key solutions at the most competitive price with best quality and reliability”</a:t>
            </a:r>
          </a:p>
        </p:txBody>
      </p:sp>
      <p:grpSp>
        <p:nvGrpSpPr>
          <p:cNvPr id="5" name="Group 9"/>
          <p:cNvGrpSpPr>
            <a:grpSpLocks/>
          </p:cNvGrpSpPr>
          <p:nvPr/>
        </p:nvGrpSpPr>
        <p:grpSpPr bwMode="auto">
          <a:xfrm>
            <a:off x="533400" y="1752600"/>
            <a:ext cx="7137400" cy="1951038"/>
            <a:chOff x="816928" y="1261872"/>
            <a:chExt cx="7138416" cy="1950720"/>
          </a:xfrm>
        </p:grpSpPr>
        <p:sp>
          <p:nvSpPr>
            <p:cNvPr id="11" name="Rectangle 13"/>
            <p:cNvSpPr>
              <a:spLocks noChangeArrowheads="1"/>
            </p:cNvSpPr>
            <p:nvPr/>
          </p:nvSpPr>
          <p:spPr bwMode="auto">
            <a:xfrm>
              <a:off x="938213" y="1295400"/>
              <a:ext cx="6962775" cy="442913"/>
            </a:xfrm>
            <a:prstGeom prst="rect">
              <a:avLst/>
            </a:prstGeom>
            <a:solidFill>
              <a:schemeClr val="accent1">
                <a:lumMod val="60000"/>
                <a:lumOff val="4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sz="2400" b="1" dirty="0">
                <a:latin typeface="+mn-lt"/>
                <a:cs typeface="+mn-cs"/>
              </a:endParaRPr>
            </a:p>
          </p:txBody>
        </p:sp>
        <p:sp>
          <p:nvSpPr>
            <p:cNvPr id="12" name="Rectangle 15"/>
            <p:cNvSpPr>
              <a:spLocks noChangeArrowheads="1"/>
            </p:cNvSpPr>
            <p:nvPr/>
          </p:nvSpPr>
          <p:spPr bwMode="auto">
            <a:xfrm>
              <a:off x="877888" y="1295400"/>
              <a:ext cx="76200" cy="1828800"/>
            </a:xfrm>
            <a:prstGeom prst="rect">
              <a:avLst/>
            </a:prstGeom>
            <a:solidFill>
              <a:schemeClr val="accent1">
                <a:lumMod val="60000"/>
                <a:lumOff val="4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sz="2400" b="1" dirty="0">
                <a:latin typeface="+mn-lt"/>
                <a:cs typeface="+mn-cs"/>
              </a:endParaRPr>
            </a:p>
          </p:txBody>
        </p:sp>
        <p:sp>
          <p:nvSpPr>
            <p:cNvPr id="13" name="Text Box 16"/>
            <p:cNvSpPr txBox="1">
              <a:spLocks noChangeArrowheads="1"/>
            </p:cNvSpPr>
            <p:nvPr/>
          </p:nvSpPr>
          <p:spPr bwMode="auto">
            <a:xfrm>
              <a:off x="970938" y="1276158"/>
              <a:ext cx="1473410" cy="457125"/>
            </a:xfrm>
            <a:prstGeom prst="rect">
              <a:avLst/>
            </a:prstGeom>
            <a:noFill/>
            <a:ln w="12700">
              <a:noFill/>
              <a:miter lim="800000"/>
              <a:headEnd type="none" w="sm" len="sm"/>
              <a:tailEnd type="none" w="sm" len="sm"/>
            </a:ln>
          </p:spPr>
          <p:txBody>
            <a:bodyPr wrap="none">
              <a:spAutoFit/>
            </a:bodyPr>
            <a:lstStyle/>
            <a:p>
              <a:pPr eaLnBrk="0" fontAlgn="auto" hangingPunct="0">
                <a:spcBef>
                  <a:spcPts val="0"/>
                </a:spcBef>
                <a:spcAft>
                  <a:spcPts val="0"/>
                </a:spcAft>
                <a:defRPr/>
              </a:pPr>
              <a:r>
                <a:rPr lang="en-US" altLang="ja-JP" sz="2400" b="1" dirty="0">
                  <a:solidFill>
                    <a:schemeClr val="tx2">
                      <a:lumMod val="25000"/>
                    </a:schemeClr>
                  </a:solidFill>
                  <a:latin typeface="+mj-lt"/>
                  <a:cs typeface="+mn-cs"/>
                </a:rPr>
                <a:t>Our vision</a:t>
              </a:r>
            </a:p>
          </p:txBody>
        </p:sp>
      </p:grpSp>
      <p:pic>
        <p:nvPicPr>
          <p:cNvPr id="6151" name="Picture 22" descr="pak asia engineering"/>
          <p:cNvPicPr>
            <a:picLocks noChangeAspect="1" noChangeArrowheads="1"/>
          </p:cNvPicPr>
          <p:nvPr/>
        </p:nvPicPr>
        <p:blipFill>
          <a:blip r:embed="rId2"/>
          <a:srcRect/>
          <a:stretch>
            <a:fillRect/>
          </a:stretch>
        </p:blipFill>
        <p:spPr bwMode="auto">
          <a:xfrm>
            <a:off x="7924800" y="5791200"/>
            <a:ext cx="982663" cy="858838"/>
          </a:xfrm>
          <a:prstGeom prst="rect">
            <a:avLst/>
          </a:prstGeom>
          <a:noFill/>
          <a:ln w="9525">
            <a:noFill/>
            <a:miter lim="800000"/>
            <a:headEnd/>
            <a:tailEnd/>
          </a:ln>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4"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1000"/>
                                        <p:tgtEl>
                                          <p:spTgt spid="5"/>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1000"/>
                                        <p:tgtEl>
                                          <p:spTgt spid="9"/>
                                        </p:tgtEl>
                                      </p:cBhvr>
                                    </p:animEffect>
                                  </p:childTnLst>
                                </p:cTn>
                              </p:par>
                              <p:par>
                                <p:cTn id="14" presetID="4" presetClass="entr" presetSubtype="16"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ox(in)">
                                      <p:cBhvr>
                                        <p:cTn id="16" dur="1000"/>
                                        <p:tgtEl>
                                          <p:spTgt spid="3"/>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ox(in)">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934200" y="762000"/>
            <a:ext cx="2209800" cy="468313"/>
          </a:xfrm>
        </p:spPr>
        <p:txBody>
          <a:bodyPr anchor="t"/>
          <a:lstStyle/>
          <a:p>
            <a:pPr algn="ctr" eaLnBrk="1" hangingPunct="1"/>
            <a:r>
              <a:rPr lang="en-US" sz="2400" smtClean="0">
                <a:solidFill>
                  <a:schemeClr val="tx1"/>
                </a:solidFill>
                <a:cs typeface="Gisha" pitchFamily="34" charset="-79"/>
              </a:rPr>
              <a:t>Our Values</a:t>
            </a:r>
          </a:p>
        </p:txBody>
      </p:sp>
      <p:graphicFrame>
        <p:nvGraphicFramePr>
          <p:cNvPr id="4" name="Diagram 3"/>
          <p:cNvGraphicFramePr/>
          <p:nvPr>
            <p:extLst>
              <p:ext uri="{D42A27DB-BD31-4B8C-83A1-F6EECF244321}">
                <p14:modId xmlns:p14="http://schemas.microsoft.com/office/powerpoint/2010/main" val="852198263"/>
              </p:ext>
            </p:extLst>
          </p:nvPr>
        </p:nvGraphicFramePr>
        <p:xfrm>
          <a:off x="609600" y="1524000"/>
          <a:ext cx="8305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172" name="Picture 5" descr="pak asia engineering"/>
          <p:cNvPicPr>
            <a:picLocks noChangeAspect="1" noChangeArrowheads="1"/>
          </p:cNvPicPr>
          <p:nvPr/>
        </p:nvPicPr>
        <p:blipFill>
          <a:blip r:embed="rId8"/>
          <a:srcRect/>
          <a:stretch>
            <a:fillRect/>
          </a:stretch>
        </p:blipFill>
        <p:spPr bwMode="auto">
          <a:xfrm>
            <a:off x="3200400" y="457200"/>
            <a:ext cx="1066800" cy="9683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6934200" y="750888"/>
            <a:ext cx="2209800" cy="468312"/>
          </a:xfrm>
        </p:spPr>
        <p:txBody>
          <a:bodyPr anchor="t"/>
          <a:lstStyle/>
          <a:p>
            <a:pPr algn="ctr" eaLnBrk="1" hangingPunct="1"/>
            <a:r>
              <a:rPr lang="en-US" sz="2400" smtClean="0">
                <a:solidFill>
                  <a:schemeClr val="tx1"/>
                </a:solidFill>
                <a:cs typeface="Gisha" pitchFamily="34" charset="-79"/>
              </a:rPr>
              <a:t>QHSE Policy</a:t>
            </a:r>
          </a:p>
        </p:txBody>
      </p:sp>
      <p:graphicFrame>
        <p:nvGraphicFramePr>
          <p:cNvPr id="4" name="Diagram 3"/>
          <p:cNvGraphicFramePr/>
          <p:nvPr>
            <p:extLst>
              <p:ext uri="{D42A27DB-BD31-4B8C-83A1-F6EECF244321}">
                <p14:modId xmlns:p14="http://schemas.microsoft.com/office/powerpoint/2010/main" val="2841552337"/>
              </p:ext>
            </p:extLst>
          </p:nvPr>
        </p:nvGraphicFramePr>
        <p:xfrm>
          <a:off x="609600" y="1524000"/>
          <a:ext cx="8305800" cy="4876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196" name="Picture 17" descr="pak asia engineering"/>
          <p:cNvPicPr>
            <a:picLocks noChangeAspect="1" noChangeArrowheads="1"/>
          </p:cNvPicPr>
          <p:nvPr/>
        </p:nvPicPr>
        <p:blipFill>
          <a:blip r:embed="rId8"/>
          <a:srcRect/>
          <a:stretch>
            <a:fillRect/>
          </a:stretch>
        </p:blipFill>
        <p:spPr bwMode="auto">
          <a:xfrm>
            <a:off x="3124200" y="457200"/>
            <a:ext cx="1143000" cy="9572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0" y="838200"/>
            <a:ext cx="5334000" cy="495300"/>
          </a:xfrm>
        </p:spPr>
        <p:txBody>
          <a:bodyPr/>
          <a:lstStyle/>
          <a:p>
            <a:pPr algn="r" eaLnBrk="1" hangingPunct="1"/>
            <a:r>
              <a:rPr lang="en-US" sz="2400" dirty="0" smtClean="0">
                <a:solidFill>
                  <a:schemeClr val="tx1"/>
                </a:solidFill>
                <a:cs typeface="Gisha" pitchFamily="34" charset="-79"/>
              </a:rPr>
              <a:t> Head Office Location</a:t>
            </a:r>
          </a:p>
        </p:txBody>
      </p:sp>
      <p:sp>
        <p:nvSpPr>
          <p:cNvPr id="11" name="Rectangle 13"/>
          <p:cNvSpPr>
            <a:spLocks noChangeArrowheads="1"/>
          </p:cNvSpPr>
          <p:nvPr/>
        </p:nvSpPr>
        <p:spPr bwMode="auto">
          <a:xfrm>
            <a:off x="609600" y="1600200"/>
            <a:ext cx="8297863" cy="4876800"/>
          </a:xfrm>
          <a:prstGeom prst="rect">
            <a:avLst/>
          </a:prstGeom>
          <a:solidFill>
            <a:schemeClr val="accent1">
              <a:lumMod val="60000"/>
              <a:lumOff val="4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sz="2400" b="1" dirty="0">
              <a:latin typeface="+mn-lt"/>
              <a:cs typeface="+mn-cs"/>
            </a:endParaRPr>
          </a:p>
        </p:txBody>
      </p:sp>
      <p:sp>
        <p:nvSpPr>
          <p:cNvPr id="9222" name="Text Box 16"/>
          <p:cNvSpPr txBox="1">
            <a:spLocks noChangeArrowheads="1"/>
          </p:cNvSpPr>
          <p:nvPr/>
        </p:nvSpPr>
        <p:spPr bwMode="auto">
          <a:xfrm>
            <a:off x="1066800" y="2438400"/>
            <a:ext cx="3097515" cy="400110"/>
          </a:xfrm>
          <a:prstGeom prst="rect">
            <a:avLst/>
          </a:prstGeom>
          <a:noFill/>
          <a:ln w="12700">
            <a:noFill/>
            <a:miter lim="800000"/>
            <a:headEnd type="none" w="sm" len="sm"/>
            <a:tailEnd type="none" w="sm" len="sm"/>
          </a:ln>
        </p:spPr>
        <p:txBody>
          <a:bodyPr wrap="none">
            <a:spAutoFit/>
          </a:bodyPr>
          <a:lstStyle/>
          <a:p>
            <a:pPr eaLnBrk="0" hangingPunct="0"/>
            <a:r>
              <a:rPr lang="en-US" altLang="ja-JP" sz="2000" b="1" u="sng" dirty="0">
                <a:solidFill>
                  <a:schemeClr val="tx2">
                    <a:lumMod val="10000"/>
                  </a:schemeClr>
                </a:solidFill>
                <a:latin typeface="Calibri" pitchFamily="34" charset="0"/>
                <a:ea typeface="ＭＳ Ｐゴシック" pitchFamily="34" charset="-128"/>
              </a:rPr>
              <a:t>Permanent Establishments:</a:t>
            </a:r>
          </a:p>
        </p:txBody>
      </p:sp>
      <p:sp>
        <p:nvSpPr>
          <p:cNvPr id="3" name="Text Box 16"/>
          <p:cNvSpPr txBox="1">
            <a:spLocks noChangeArrowheads="1"/>
          </p:cNvSpPr>
          <p:nvPr/>
        </p:nvSpPr>
        <p:spPr bwMode="auto">
          <a:xfrm>
            <a:off x="1066800" y="3248025"/>
            <a:ext cx="6858000" cy="1908215"/>
          </a:xfrm>
          <a:prstGeom prst="rect">
            <a:avLst/>
          </a:prstGeom>
          <a:noFill/>
          <a:ln w="12700">
            <a:noFill/>
            <a:miter lim="800000"/>
            <a:headEnd type="none" w="sm" len="sm"/>
            <a:tailEnd type="none" w="sm" len="sm"/>
          </a:ln>
        </p:spPr>
        <p:txBody>
          <a:bodyPr wrap="square">
            <a:spAutoFit/>
          </a:bodyPr>
          <a:lstStyle/>
          <a:p>
            <a:pPr eaLnBrk="0" hangingPunct="0">
              <a:defRPr/>
            </a:pPr>
            <a:r>
              <a:rPr lang="en-US" altLang="ja-JP" b="1" u="sng" dirty="0">
                <a:solidFill>
                  <a:schemeClr val="accent2">
                    <a:lumMod val="60000"/>
                    <a:lumOff val="40000"/>
                  </a:schemeClr>
                </a:solidFill>
                <a:effectLst>
                  <a:outerShdw blurRad="38100" dist="38100" dir="2700000" algn="tl">
                    <a:srgbClr val="000000"/>
                  </a:outerShdw>
                </a:effectLst>
                <a:latin typeface="Calibri" pitchFamily="34" charset="0"/>
                <a:ea typeface="ＭＳ Ｐゴシック" pitchFamily="34" charset="-128"/>
              </a:rPr>
              <a:t>Head Office &amp; Workshop:</a:t>
            </a:r>
            <a:r>
              <a:rPr lang="en-US" altLang="ja-JP" b="1" dirty="0">
                <a:solidFill>
                  <a:schemeClr val="accent2">
                    <a:lumMod val="60000"/>
                    <a:lumOff val="40000"/>
                  </a:schemeClr>
                </a:solidFill>
                <a:effectLst>
                  <a:outerShdw blurRad="38100" dist="38100" dir="2700000" algn="tl">
                    <a:srgbClr val="000000"/>
                  </a:outerShdw>
                </a:effectLst>
                <a:latin typeface="Calibri" pitchFamily="34" charset="0"/>
                <a:ea typeface="ＭＳ Ｐゴシック" pitchFamily="34" charset="-128"/>
              </a:rPr>
              <a:t> </a:t>
            </a:r>
          </a:p>
          <a:p>
            <a:pPr eaLnBrk="0" hangingPunct="0">
              <a:defRPr/>
            </a:pPr>
            <a:endParaRPr lang="en-US" altLang="ja-JP" sz="1600" b="1" dirty="0">
              <a:solidFill>
                <a:srgbClr val="E2F4FF"/>
              </a:solidFill>
              <a:effectLst>
                <a:outerShdw blurRad="38100" dist="38100" dir="2700000" algn="tl">
                  <a:srgbClr val="000000"/>
                </a:outerShdw>
              </a:effectLst>
              <a:latin typeface="Calibri" pitchFamily="34" charset="0"/>
              <a:ea typeface="ＭＳ Ｐゴシック" pitchFamily="34" charset="-128"/>
            </a:endParaRPr>
          </a:p>
          <a:p>
            <a:pPr eaLnBrk="0" hangingPunct="0">
              <a:defRPr/>
            </a:pPr>
            <a:r>
              <a:rPr lang="en-US" altLang="ja-JP" sz="1600" b="1" dirty="0">
                <a:solidFill>
                  <a:srgbClr val="E2F4FF"/>
                </a:solidFill>
                <a:latin typeface="Calibri" pitchFamily="34" charset="0"/>
                <a:ea typeface="ＭＳ Ｐゴシック" pitchFamily="34" charset="-128"/>
              </a:rPr>
              <a:t>Near Sadiqabad Polytechnic Institute Campus # II, By Pass Road Sadiqabad</a:t>
            </a:r>
          </a:p>
          <a:p>
            <a:pPr eaLnBrk="0" hangingPunct="0">
              <a:defRPr/>
            </a:pPr>
            <a:endParaRPr lang="en-US" altLang="ja-JP" sz="1600" b="1" dirty="0">
              <a:solidFill>
                <a:srgbClr val="E2F4FF"/>
              </a:solidFill>
              <a:latin typeface="Calibri" pitchFamily="34" charset="0"/>
              <a:ea typeface="ＭＳ Ｐゴシック" pitchFamily="34" charset="-128"/>
            </a:endParaRPr>
          </a:p>
          <a:p>
            <a:pPr eaLnBrk="0" hangingPunct="0">
              <a:defRPr/>
            </a:pPr>
            <a:r>
              <a:rPr lang="en-US" altLang="ja-JP" sz="1600" b="1" dirty="0" smtClean="0">
                <a:solidFill>
                  <a:srgbClr val="E2F4FF"/>
                </a:solidFill>
                <a:latin typeface="Calibri" pitchFamily="34" charset="0"/>
                <a:ea typeface="ＭＳ Ｐゴシック" pitchFamily="34" charset="-128"/>
              </a:rPr>
              <a:t>Cell No: </a:t>
            </a:r>
            <a:r>
              <a:rPr lang="en-US" altLang="ja-JP" sz="1600" b="1" dirty="0">
                <a:solidFill>
                  <a:srgbClr val="E2F4FF"/>
                </a:solidFill>
                <a:latin typeface="Calibri" pitchFamily="34" charset="0"/>
                <a:ea typeface="ＭＳ Ｐゴシック" pitchFamily="34" charset="-128"/>
              </a:rPr>
              <a:t>+</a:t>
            </a:r>
            <a:r>
              <a:rPr lang="en-US" altLang="ja-JP" sz="1600" b="1" dirty="0" smtClean="0">
                <a:solidFill>
                  <a:srgbClr val="E2F4FF"/>
                </a:solidFill>
                <a:latin typeface="Calibri" pitchFamily="34" charset="0"/>
                <a:ea typeface="ＭＳ Ｐゴシック" pitchFamily="34" charset="-128"/>
              </a:rPr>
              <a:t>92-300-6743326</a:t>
            </a:r>
            <a:endParaRPr lang="en-US" altLang="ja-JP" sz="1600" b="1" dirty="0">
              <a:solidFill>
                <a:srgbClr val="E2F4FF"/>
              </a:solidFill>
              <a:latin typeface="Calibri" pitchFamily="34" charset="0"/>
              <a:ea typeface="ＭＳ Ｐゴシック" pitchFamily="34" charset="-128"/>
            </a:endParaRPr>
          </a:p>
          <a:p>
            <a:pPr eaLnBrk="0" hangingPunct="0">
              <a:defRPr/>
            </a:pPr>
            <a:r>
              <a:rPr lang="en-US" altLang="ja-JP" sz="1600" b="1" dirty="0">
                <a:solidFill>
                  <a:srgbClr val="E2F4FF"/>
                </a:solidFill>
                <a:latin typeface="Calibri" pitchFamily="34" charset="0"/>
                <a:ea typeface="ＭＳ Ｐゴシック" pitchFamily="34" charset="-128"/>
              </a:rPr>
              <a:t>Fax: +92-68-5033152</a:t>
            </a:r>
          </a:p>
          <a:p>
            <a:pPr eaLnBrk="0" hangingPunct="0">
              <a:defRPr/>
            </a:pPr>
            <a:r>
              <a:rPr lang="en-US" altLang="ja-JP" sz="2000" b="1" dirty="0">
                <a:solidFill>
                  <a:srgbClr val="E2F4FF"/>
                </a:solidFill>
                <a:latin typeface="Calibri" pitchFamily="34" charset="0"/>
                <a:ea typeface="ＭＳ Ｐゴシック" pitchFamily="34" charset="-128"/>
              </a:rPr>
              <a:t>Email: </a:t>
            </a:r>
            <a:r>
              <a:rPr lang="en-US" altLang="ja-JP" sz="2000" b="1" u="sng" dirty="0" smtClean="0">
                <a:solidFill>
                  <a:srgbClr val="FF0000"/>
                </a:solidFill>
                <a:latin typeface="Calibri" pitchFamily="34" charset="0"/>
                <a:ea typeface="ＭＳ Ｐゴシック" pitchFamily="34" charset="-128"/>
              </a:rPr>
              <a:t>manzoor_paec@yahoo.com</a:t>
            </a:r>
            <a:endParaRPr lang="en-US" altLang="ja-JP" sz="2000" b="1" u="sng" dirty="0">
              <a:solidFill>
                <a:srgbClr val="FF0000"/>
              </a:solidFill>
              <a:latin typeface="Calibri" pitchFamily="34" charset="0"/>
              <a:ea typeface="ＭＳ Ｐゴシック" pitchFamily="34" charset="-128"/>
            </a:endParaRPr>
          </a:p>
        </p:txBody>
      </p:sp>
      <p:pic>
        <p:nvPicPr>
          <p:cNvPr id="9224" name="Picture 32" descr="pak asia engineering"/>
          <p:cNvPicPr>
            <a:picLocks noChangeAspect="1" noChangeArrowheads="1"/>
          </p:cNvPicPr>
          <p:nvPr/>
        </p:nvPicPr>
        <p:blipFill>
          <a:blip r:embed="rId3"/>
          <a:srcRect/>
          <a:stretch>
            <a:fillRect/>
          </a:stretch>
        </p:blipFill>
        <p:spPr bwMode="auto">
          <a:xfrm>
            <a:off x="3200400" y="457200"/>
            <a:ext cx="1143000" cy="99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3429000"/>
            <a:ext cx="5335701" cy="923330"/>
          </a:xfrm>
          <a:prstGeom prst="rect">
            <a:avLst/>
          </a:prstGeom>
          <a:noFill/>
        </p:spPr>
        <p:txBody>
          <a:bodyPr wrap="square" rtlCol="0">
            <a:spAutoFit/>
          </a:bodyPr>
          <a:lstStyle/>
          <a:p>
            <a:r>
              <a:rPr lang="en-US" sz="5400" b="1" dirty="0" smtClean="0">
                <a:solidFill>
                  <a:schemeClr val="bg1">
                    <a:lumMod val="50000"/>
                  </a:schemeClr>
                </a:solidFill>
              </a:rPr>
              <a:t>CERTIFICATES</a:t>
            </a:r>
            <a:endParaRPr lang="en-US" sz="5400" b="1" dirty="0">
              <a:solidFill>
                <a:schemeClr val="bg1">
                  <a:lumMod val="50000"/>
                </a:schemeClr>
              </a:solidFill>
            </a:endParaRPr>
          </a:p>
        </p:txBody>
      </p:sp>
    </p:spTree>
    <p:extLst>
      <p:ext uri="{BB962C8B-B14F-4D97-AF65-F5344CB8AC3E}">
        <p14:creationId xmlns:p14="http://schemas.microsoft.com/office/powerpoint/2010/main" val="3445825586"/>
      </p:ext>
    </p:extLst>
  </p:cSld>
  <p:clrMapOvr>
    <a:masterClrMapping/>
  </p:clrMapOvr>
  <p:transition spd="med" advClick="0" advTm="5000">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05200" y="815975"/>
            <a:ext cx="5334000" cy="495300"/>
          </a:xfrm>
        </p:spPr>
        <p:txBody>
          <a:bodyPr/>
          <a:lstStyle/>
          <a:p>
            <a:pPr algn="r" eaLnBrk="1" hangingPunct="1"/>
            <a:r>
              <a:rPr lang="en-US" sz="2400" dirty="0" smtClean="0">
                <a:solidFill>
                  <a:schemeClr val="tx1"/>
                </a:solidFill>
                <a:cs typeface="Gisha" pitchFamily="34" charset="-79"/>
              </a:rPr>
              <a:t>Certifications</a:t>
            </a:r>
          </a:p>
        </p:txBody>
      </p:sp>
      <p:pic>
        <p:nvPicPr>
          <p:cNvPr id="10243" name="Picture 8" descr="pak asia engineering"/>
          <p:cNvPicPr>
            <a:picLocks noChangeAspect="1" noChangeArrowheads="1"/>
          </p:cNvPicPr>
          <p:nvPr/>
        </p:nvPicPr>
        <p:blipFill>
          <a:blip r:embed="rId3"/>
          <a:srcRect/>
          <a:stretch>
            <a:fillRect/>
          </a:stretch>
        </p:blipFill>
        <p:spPr bwMode="auto">
          <a:xfrm>
            <a:off x="3200400" y="476250"/>
            <a:ext cx="1143000" cy="99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44" name="Picture 9" descr="scan0004"/>
          <p:cNvPicPr>
            <a:picLocks noChangeAspect="1" noChangeArrowheads="1"/>
          </p:cNvPicPr>
          <p:nvPr/>
        </p:nvPicPr>
        <p:blipFill>
          <a:blip r:embed="rId4"/>
          <a:srcRect/>
          <a:stretch>
            <a:fillRect/>
          </a:stretch>
        </p:blipFill>
        <p:spPr bwMode="auto">
          <a:xfrm>
            <a:off x="76200" y="1600200"/>
            <a:ext cx="9067800" cy="5257800"/>
          </a:xfrm>
          <a:prstGeom prst="rect">
            <a:avLst/>
          </a:prstGeom>
          <a:noFill/>
          <a:ln w="9525">
            <a:noFill/>
            <a:miter lim="800000"/>
            <a:headEnd/>
            <a:tailEnd/>
          </a:ln>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0" y="838200"/>
            <a:ext cx="5334000" cy="495300"/>
          </a:xfrm>
        </p:spPr>
        <p:txBody>
          <a:bodyPr/>
          <a:lstStyle/>
          <a:p>
            <a:pPr algn="r" eaLnBrk="1" hangingPunct="1"/>
            <a:r>
              <a:rPr lang="en-US" sz="2400" smtClean="0">
                <a:solidFill>
                  <a:schemeClr val="tx1"/>
                </a:solidFill>
                <a:cs typeface="Gisha" pitchFamily="34" charset="-79"/>
              </a:rPr>
              <a:t>Certifications</a:t>
            </a:r>
          </a:p>
        </p:txBody>
      </p:sp>
      <p:pic>
        <p:nvPicPr>
          <p:cNvPr id="11267" name="Picture 3" descr="pak asia engineering"/>
          <p:cNvPicPr>
            <a:picLocks noChangeAspect="1" noChangeArrowheads="1"/>
          </p:cNvPicPr>
          <p:nvPr/>
        </p:nvPicPr>
        <p:blipFill>
          <a:blip r:embed="rId3"/>
          <a:srcRect/>
          <a:stretch>
            <a:fillRect/>
          </a:stretch>
        </p:blipFill>
        <p:spPr bwMode="auto">
          <a:xfrm>
            <a:off x="3276600" y="457200"/>
            <a:ext cx="1143000" cy="99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0" y="838200"/>
            <a:ext cx="5334000" cy="495300"/>
          </a:xfrm>
        </p:spPr>
        <p:txBody>
          <a:bodyPr/>
          <a:lstStyle/>
          <a:p>
            <a:pPr algn="r" eaLnBrk="1" hangingPunct="1"/>
            <a:r>
              <a:rPr lang="en-US" sz="2400" smtClean="0">
                <a:solidFill>
                  <a:schemeClr val="tx1"/>
                </a:solidFill>
                <a:cs typeface="Gisha" pitchFamily="34" charset="-79"/>
              </a:rPr>
              <a:t>Certifications</a:t>
            </a:r>
          </a:p>
        </p:txBody>
      </p:sp>
      <p:pic>
        <p:nvPicPr>
          <p:cNvPr id="12291" name="Picture 3" descr="pak asia engineering"/>
          <p:cNvPicPr>
            <a:picLocks noChangeAspect="1" noChangeArrowheads="1"/>
          </p:cNvPicPr>
          <p:nvPr/>
        </p:nvPicPr>
        <p:blipFill>
          <a:blip r:embed="rId3"/>
          <a:srcRect/>
          <a:stretch>
            <a:fillRect/>
          </a:stretch>
        </p:blipFill>
        <p:spPr bwMode="auto">
          <a:xfrm>
            <a:off x="3276600" y="457200"/>
            <a:ext cx="1143000" cy="99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p:cNvSpPr>
            <a:spLocks noGrp="1"/>
          </p:cNvSpPr>
          <p:nvPr>
            <p:ph type="title" idx="4294967295"/>
          </p:nvPr>
        </p:nvSpPr>
        <p:spPr>
          <a:xfrm>
            <a:off x="3200400" y="685800"/>
            <a:ext cx="5943600" cy="933450"/>
          </a:xfrm>
        </p:spPr>
        <p:txBody>
          <a:bodyPr/>
          <a:lstStyle/>
          <a:p>
            <a:pPr algn="r" eaLnBrk="1" hangingPunct="1"/>
            <a:r>
              <a:rPr lang="en-US" sz="2400" smtClean="0">
                <a:solidFill>
                  <a:schemeClr val="tx1"/>
                </a:solidFill>
                <a:cs typeface="Miriam" pitchFamily="34" charset="-79"/>
              </a:rPr>
              <a:t>The Pak Asia Management Team</a:t>
            </a:r>
            <a:br>
              <a:rPr lang="en-US" sz="2400" smtClean="0">
                <a:solidFill>
                  <a:schemeClr val="tx1"/>
                </a:solidFill>
                <a:cs typeface="Miriam" pitchFamily="34" charset="-79"/>
              </a:rPr>
            </a:br>
            <a:r>
              <a:rPr lang="en-US" sz="1800" smtClean="0">
                <a:solidFill>
                  <a:schemeClr val="tx1"/>
                </a:solidFill>
                <a:cs typeface="Miriam" pitchFamily="34" charset="-79"/>
              </a:rPr>
              <a:t>our foremost asset </a:t>
            </a:r>
            <a:endParaRPr lang="en-US" sz="2400" smtClean="0">
              <a:solidFill>
                <a:schemeClr val="tx1"/>
              </a:solidFill>
              <a:cs typeface="Miriam" pitchFamily="34" charset="-79"/>
            </a:endParaRPr>
          </a:p>
        </p:txBody>
      </p:sp>
      <p:sp>
        <p:nvSpPr>
          <p:cNvPr id="30" name="Rounded Rectangle 29"/>
          <p:cNvSpPr/>
          <p:nvPr/>
        </p:nvSpPr>
        <p:spPr>
          <a:xfrm>
            <a:off x="5616908" y="1619250"/>
            <a:ext cx="1409701" cy="1523017"/>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aphicFrame>
        <p:nvGraphicFramePr>
          <p:cNvPr id="19" name="Diagram 18"/>
          <p:cNvGraphicFramePr/>
          <p:nvPr>
            <p:extLst>
              <p:ext uri="{D42A27DB-BD31-4B8C-83A1-F6EECF244321}">
                <p14:modId xmlns:p14="http://schemas.microsoft.com/office/powerpoint/2010/main" val="4200294445"/>
              </p:ext>
            </p:extLst>
          </p:nvPr>
        </p:nvGraphicFramePr>
        <p:xfrm>
          <a:off x="5654876" y="1847851"/>
          <a:ext cx="1314041" cy="1123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le 29"/>
          <p:cNvSpPr/>
          <p:nvPr/>
        </p:nvSpPr>
        <p:spPr>
          <a:xfrm>
            <a:off x="7296484" y="3386330"/>
            <a:ext cx="1409701" cy="1523017"/>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aphicFrame>
        <p:nvGraphicFramePr>
          <p:cNvPr id="27" name="Diagram 26"/>
          <p:cNvGraphicFramePr/>
          <p:nvPr>
            <p:extLst>
              <p:ext uri="{D42A27DB-BD31-4B8C-83A1-F6EECF244321}">
                <p14:modId xmlns:p14="http://schemas.microsoft.com/office/powerpoint/2010/main" val="3526351933"/>
              </p:ext>
            </p:extLst>
          </p:nvPr>
        </p:nvGraphicFramePr>
        <p:xfrm>
          <a:off x="7339214" y="3505201"/>
          <a:ext cx="1314040" cy="1427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Rounded Rectangle 29"/>
          <p:cNvSpPr/>
          <p:nvPr/>
        </p:nvSpPr>
        <p:spPr>
          <a:xfrm>
            <a:off x="5616909" y="3386330"/>
            <a:ext cx="1409701" cy="1523017"/>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aphicFrame>
        <p:nvGraphicFramePr>
          <p:cNvPr id="25" name="Diagram 24"/>
          <p:cNvGraphicFramePr/>
          <p:nvPr>
            <p:extLst>
              <p:ext uri="{D42A27DB-BD31-4B8C-83A1-F6EECF244321}">
                <p14:modId xmlns:p14="http://schemas.microsoft.com/office/powerpoint/2010/main" val="3449635295"/>
              </p:ext>
            </p:extLst>
          </p:nvPr>
        </p:nvGraphicFramePr>
        <p:xfrm>
          <a:off x="5654876" y="3500026"/>
          <a:ext cx="1314041" cy="132466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Diagram 16"/>
          <p:cNvGraphicFramePr/>
          <p:nvPr>
            <p:extLst>
              <p:ext uri="{D42A27DB-BD31-4B8C-83A1-F6EECF244321}">
                <p14:modId xmlns:p14="http://schemas.microsoft.com/office/powerpoint/2010/main" val="2364371949"/>
              </p:ext>
            </p:extLst>
          </p:nvPr>
        </p:nvGraphicFramePr>
        <p:xfrm>
          <a:off x="601097" y="2209800"/>
          <a:ext cx="4540207" cy="1115317"/>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8" name="Diagram 17"/>
          <p:cNvGraphicFramePr/>
          <p:nvPr>
            <p:extLst>
              <p:ext uri="{D42A27DB-BD31-4B8C-83A1-F6EECF244321}">
                <p14:modId xmlns:p14="http://schemas.microsoft.com/office/powerpoint/2010/main" val="3462347252"/>
              </p:ext>
            </p:extLst>
          </p:nvPr>
        </p:nvGraphicFramePr>
        <p:xfrm>
          <a:off x="609600" y="3664601"/>
          <a:ext cx="4540207" cy="966473"/>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8" name="Rounded Rectangle 29"/>
          <p:cNvSpPr/>
          <p:nvPr/>
        </p:nvSpPr>
        <p:spPr>
          <a:xfrm>
            <a:off x="7251919" y="1619251"/>
            <a:ext cx="1409701" cy="1523016"/>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aphicFrame>
        <p:nvGraphicFramePr>
          <p:cNvPr id="20" name="Diagram 19"/>
          <p:cNvGraphicFramePr/>
          <p:nvPr>
            <p:extLst>
              <p:ext uri="{D42A27DB-BD31-4B8C-83A1-F6EECF244321}">
                <p14:modId xmlns:p14="http://schemas.microsoft.com/office/powerpoint/2010/main" val="2159582396"/>
              </p:ext>
            </p:extLst>
          </p:nvPr>
        </p:nvGraphicFramePr>
        <p:xfrm>
          <a:off x="7313984" y="1778956"/>
          <a:ext cx="1314041" cy="1203605"/>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
        <p:nvSpPr>
          <p:cNvPr id="10" name="Rounded Rectangle 29"/>
          <p:cNvSpPr/>
          <p:nvPr/>
        </p:nvSpPr>
        <p:spPr>
          <a:xfrm>
            <a:off x="5616908" y="5057654"/>
            <a:ext cx="1409701" cy="1523017"/>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aphicFrame>
        <p:nvGraphicFramePr>
          <p:cNvPr id="21" name="Diagram 20"/>
          <p:cNvGraphicFramePr/>
          <p:nvPr>
            <p:extLst>
              <p:ext uri="{D42A27DB-BD31-4B8C-83A1-F6EECF244321}">
                <p14:modId xmlns:p14="http://schemas.microsoft.com/office/powerpoint/2010/main" val="3677915014"/>
              </p:ext>
            </p:extLst>
          </p:nvPr>
        </p:nvGraphicFramePr>
        <p:xfrm>
          <a:off x="5664737" y="5159415"/>
          <a:ext cx="1314041" cy="1319493"/>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
        <p:nvSpPr>
          <p:cNvPr id="13" name="Rounded Rectangle 29"/>
          <p:cNvSpPr/>
          <p:nvPr/>
        </p:nvSpPr>
        <p:spPr>
          <a:xfrm>
            <a:off x="7296484" y="5057655"/>
            <a:ext cx="1409701" cy="1523016"/>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aphicFrame>
        <p:nvGraphicFramePr>
          <p:cNvPr id="22" name="Diagram 21"/>
          <p:cNvGraphicFramePr/>
          <p:nvPr>
            <p:extLst>
              <p:ext uri="{D42A27DB-BD31-4B8C-83A1-F6EECF244321}">
                <p14:modId xmlns:p14="http://schemas.microsoft.com/office/powerpoint/2010/main" val="2137259729"/>
              </p:ext>
            </p:extLst>
          </p:nvPr>
        </p:nvGraphicFramePr>
        <p:xfrm>
          <a:off x="7356975" y="5139175"/>
          <a:ext cx="1314041" cy="1336570"/>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
        <p:nvSpPr>
          <p:cNvPr id="15" name="Rounded Rectangle 29"/>
          <p:cNvSpPr/>
          <p:nvPr/>
        </p:nvSpPr>
        <p:spPr>
          <a:xfrm>
            <a:off x="2175668" y="5057653"/>
            <a:ext cx="1409701" cy="1523016"/>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aphicFrame>
        <p:nvGraphicFramePr>
          <p:cNvPr id="28" name="Diagram 27"/>
          <p:cNvGraphicFramePr/>
          <p:nvPr>
            <p:extLst>
              <p:ext uri="{D42A27DB-BD31-4B8C-83A1-F6EECF244321}">
                <p14:modId xmlns:p14="http://schemas.microsoft.com/office/powerpoint/2010/main" val="2812319042"/>
              </p:ext>
            </p:extLst>
          </p:nvPr>
        </p:nvGraphicFramePr>
        <p:xfrm>
          <a:off x="2223497" y="5177092"/>
          <a:ext cx="1314041" cy="1336570"/>
        </p:xfrm>
        <a:graphic>
          <a:graphicData uri="http://schemas.openxmlformats.org/drawingml/2006/diagram">
            <dgm:relIds xmlns:dgm="http://schemas.openxmlformats.org/drawingml/2006/diagram" xmlns:r="http://schemas.openxmlformats.org/officeDocument/2006/relationships" r:dm="rId43" r:lo="rId44" r:qs="rId45" r:cs="rId46"/>
          </a:graphicData>
        </a:graphic>
      </p:graphicFrame>
      <p:pic>
        <p:nvPicPr>
          <p:cNvPr id="13363" name="Picture 61" descr="pak asia engineering"/>
          <p:cNvPicPr>
            <a:picLocks noChangeAspect="1" noChangeArrowheads="1"/>
          </p:cNvPicPr>
          <p:nvPr/>
        </p:nvPicPr>
        <p:blipFill>
          <a:blip r:embed="rId48"/>
          <a:srcRect/>
          <a:stretch>
            <a:fillRect/>
          </a:stretch>
        </p:blipFill>
        <p:spPr bwMode="auto">
          <a:xfrm>
            <a:off x="3055938" y="457200"/>
            <a:ext cx="1058862" cy="9350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Rounded Rectangle 29"/>
          <p:cNvSpPr/>
          <p:nvPr/>
        </p:nvSpPr>
        <p:spPr>
          <a:xfrm>
            <a:off x="671511" y="5057652"/>
            <a:ext cx="1409701" cy="1523017"/>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aphicFrame>
        <p:nvGraphicFramePr>
          <p:cNvPr id="26" name="Diagram 25"/>
          <p:cNvGraphicFramePr/>
          <p:nvPr>
            <p:extLst>
              <p:ext uri="{D42A27DB-BD31-4B8C-83A1-F6EECF244321}">
                <p14:modId xmlns:p14="http://schemas.microsoft.com/office/powerpoint/2010/main" val="2665166946"/>
              </p:ext>
            </p:extLst>
          </p:nvPr>
        </p:nvGraphicFramePr>
        <p:xfrm>
          <a:off x="766007" y="5191414"/>
          <a:ext cx="1314040" cy="1255492"/>
        </p:xfrm>
        <a:graphic>
          <a:graphicData uri="http://schemas.openxmlformats.org/drawingml/2006/diagram">
            <dgm:relIds xmlns:dgm="http://schemas.openxmlformats.org/drawingml/2006/diagram" xmlns:r="http://schemas.openxmlformats.org/officeDocument/2006/relationships" r:dm="rId49" r:lo="rId50" r:qs="rId51" r:cs="rId52"/>
          </a:graphicData>
        </a:graphic>
      </p:graphicFrame>
      <p:sp>
        <p:nvSpPr>
          <p:cNvPr id="24" name="Rounded Rectangle 29"/>
          <p:cNvSpPr/>
          <p:nvPr/>
        </p:nvSpPr>
        <p:spPr>
          <a:xfrm>
            <a:off x="3666126" y="5029182"/>
            <a:ext cx="1409701" cy="1523016"/>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aphicFrame>
        <p:nvGraphicFramePr>
          <p:cNvPr id="29" name="Diagram 28"/>
          <p:cNvGraphicFramePr/>
          <p:nvPr>
            <p:extLst>
              <p:ext uri="{D42A27DB-BD31-4B8C-83A1-F6EECF244321}">
                <p14:modId xmlns:p14="http://schemas.microsoft.com/office/powerpoint/2010/main" val="3880699783"/>
              </p:ext>
            </p:extLst>
          </p:nvPr>
        </p:nvGraphicFramePr>
        <p:xfrm>
          <a:off x="3727826" y="5150875"/>
          <a:ext cx="1314041" cy="1336570"/>
        </p:xfrm>
        <a:graphic>
          <a:graphicData uri="http://schemas.openxmlformats.org/drawingml/2006/diagram">
            <dgm:relIds xmlns:dgm="http://schemas.openxmlformats.org/drawingml/2006/diagram" xmlns:r="http://schemas.openxmlformats.org/officeDocument/2006/relationships" r:dm="rId54" r:lo="rId55" r:qs="rId56" r:cs="rId57"/>
          </a:graphicData>
        </a:graphic>
      </p:graphicFrame>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ox(in)">
                                      <p:cBhvr>
                                        <p:cTn id="7"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0" y="838200"/>
            <a:ext cx="5334000" cy="495300"/>
          </a:xfrm>
        </p:spPr>
        <p:txBody>
          <a:bodyPr/>
          <a:lstStyle/>
          <a:p>
            <a:pPr algn="r" eaLnBrk="1" hangingPunct="1"/>
            <a:r>
              <a:rPr lang="en-US" sz="2400" smtClean="0">
                <a:solidFill>
                  <a:schemeClr val="tx1"/>
                </a:solidFill>
                <a:cs typeface="Gisha" pitchFamily="34" charset="-79"/>
              </a:rPr>
              <a:t>Team Pak Asia </a:t>
            </a:r>
          </a:p>
        </p:txBody>
      </p:sp>
      <p:sp>
        <p:nvSpPr>
          <p:cNvPr id="11" name="Rectangle 13"/>
          <p:cNvSpPr>
            <a:spLocks noChangeArrowheads="1"/>
          </p:cNvSpPr>
          <p:nvPr/>
        </p:nvSpPr>
        <p:spPr bwMode="auto">
          <a:xfrm>
            <a:off x="1114562" y="1897889"/>
            <a:ext cx="6962400" cy="442563"/>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defRPr/>
            </a:pPr>
            <a:endParaRPr lang="en-US" sz="1600" dirty="0">
              <a:latin typeface="Calibri" pitchFamily="34" charset="0"/>
            </a:endParaRPr>
          </a:p>
        </p:txBody>
      </p:sp>
      <p:sp>
        <p:nvSpPr>
          <p:cNvPr id="14342" name="Text Box 16"/>
          <p:cNvSpPr txBox="1">
            <a:spLocks noChangeArrowheads="1"/>
          </p:cNvSpPr>
          <p:nvPr/>
        </p:nvSpPr>
        <p:spPr bwMode="auto">
          <a:xfrm>
            <a:off x="1158875" y="1905000"/>
            <a:ext cx="1766888" cy="336550"/>
          </a:xfrm>
          <a:prstGeom prst="rect">
            <a:avLst/>
          </a:prstGeom>
          <a:noFill/>
          <a:ln w="12700">
            <a:noFill/>
            <a:miter lim="800000"/>
            <a:headEnd type="none" w="sm" len="sm"/>
            <a:tailEnd type="none" w="sm" len="sm"/>
          </a:ln>
        </p:spPr>
        <p:txBody>
          <a:bodyPr wrap="none">
            <a:spAutoFit/>
          </a:bodyPr>
          <a:lstStyle/>
          <a:p>
            <a:pPr eaLnBrk="0" hangingPunct="0"/>
            <a:r>
              <a:rPr lang="en-US" altLang="ja-JP" sz="1600" dirty="0">
                <a:solidFill>
                  <a:srgbClr val="E2F4FF"/>
                </a:solidFill>
                <a:latin typeface="Calibri" pitchFamily="34" charset="0"/>
                <a:ea typeface="ＭＳ Ｐゴシック" pitchFamily="34" charset="-128"/>
              </a:rPr>
              <a:t>Management  Staff</a:t>
            </a:r>
          </a:p>
        </p:txBody>
      </p:sp>
      <p:sp>
        <p:nvSpPr>
          <p:cNvPr id="3" name="Rectangle 13"/>
          <p:cNvSpPr>
            <a:spLocks noChangeArrowheads="1"/>
          </p:cNvSpPr>
          <p:nvPr/>
        </p:nvSpPr>
        <p:spPr bwMode="auto">
          <a:xfrm>
            <a:off x="1112679" y="2476100"/>
            <a:ext cx="6962400" cy="442563"/>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endParaRPr lang="en-US" sz="1600" dirty="0">
              <a:latin typeface="Calibri" pitchFamily="34" charset="0"/>
            </a:endParaRPr>
          </a:p>
        </p:txBody>
      </p:sp>
      <p:sp>
        <p:nvSpPr>
          <p:cNvPr id="14346" name="Text Box 16"/>
          <p:cNvSpPr txBox="1">
            <a:spLocks noChangeArrowheads="1"/>
          </p:cNvSpPr>
          <p:nvPr/>
        </p:nvSpPr>
        <p:spPr bwMode="auto">
          <a:xfrm>
            <a:off x="1158875" y="2514600"/>
            <a:ext cx="992188" cy="336550"/>
          </a:xfrm>
          <a:prstGeom prst="rect">
            <a:avLst/>
          </a:prstGeom>
          <a:noFill/>
          <a:ln w="12700">
            <a:noFill/>
            <a:miter lim="800000"/>
            <a:headEnd type="none" w="sm" len="sm"/>
            <a:tailEnd type="none" w="sm" len="sm"/>
          </a:ln>
        </p:spPr>
        <p:txBody>
          <a:bodyPr wrap="none">
            <a:spAutoFit/>
          </a:bodyPr>
          <a:lstStyle/>
          <a:p>
            <a:pPr eaLnBrk="0" hangingPunct="0"/>
            <a:r>
              <a:rPr lang="en-US" altLang="ja-JP" sz="1600">
                <a:solidFill>
                  <a:srgbClr val="E2F4FF"/>
                </a:solidFill>
                <a:latin typeface="Calibri" pitchFamily="34" charset="0"/>
                <a:ea typeface="ＭＳ Ｐゴシック" pitchFamily="34" charset="-128"/>
              </a:rPr>
              <a:t>Engineers</a:t>
            </a:r>
          </a:p>
        </p:txBody>
      </p:sp>
      <p:sp>
        <p:nvSpPr>
          <p:cNvPr id="5" name="Rectangle 13"/>
          <p:cNvSpPr>
            <a:spLocks noChangeArrowheads="1"/>
          </p:cNvSpPr>
          <p:nvPr/>
        </p:nvSpPr>
        <p:spPr bwMode="auto">
          <a:xfrm>
            <a:off x="1127122" y="3088333"/>
            <a:ext cx="6962400" cy="442563"/>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endParaRPr lang="en-US" sz="1600" dirty="0">
              <a:latin typeface="Calibri" pitchFamily="34" charset="0"/>
            </a:endParaRPr>
          </a:p>
        </p:txBody>
      </p:sp>
      <p:sp>
        <p:nvSpPr>
          <p:cNvPr id="6" name="Rectangle 13"/>
          <p:cNvSpPr>
            <a:spLocks noChangeArrowheads="1"/>
          </p:cNvSpPr>
          <p:nvPr/>
        </p:nvSpPr>
        <p:spPr bwMode="auto">
          <a:xfrm>
            <a:off x="1112679" y="4300514"/>
            <a:ext cx="6962400" cy="442563"/>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endParaRPr lang="en-US" sz="1600" dirty="0">
              <a:latin typeface="Calibri" pitchFamily="34" charset="0"/>
            </a:endParaRPr>
          </a:p>
        </p:txBody>
      </p:sp>
      <p:sp>
        <p:nvSpPr>
          <p:cNvPr id="7" name="Rectangle 13"/>
          <p:cNvSpPr>
            <a:spLocks noChangeArrowheads="1"/>
          </p:cNvSpPr>
          <p:nvPr/>
        </p:nvSpPr>
        <p:spPr bwMode="auto">
          <a:xfrm>
            <a:off x="1127122" y="3697307"/>
            <a:ext cx="6962400" cy="442562"/>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endParaRPr lang="en-US" sz="1600" dirty="0">
              <a:latin typeface="Calibri" pitchFamily="34" charset="0"/>
            </a:endParaRPr>
          </a:p>
        </p:txBody>
      </p:sp>
      <p:sp>
        <p:nvSpPr>
          <p:cNvPr id="14356" name="Text Box 16"/>
          <p:cNvSpPr txBox="1">
            <a:spLocks noChangeArrowheads="1"/>
          </p:cNvSpPr>
          <p:nvPr/>
        </p:nvSpPr>
        <p:spPr bwMode="auto">
          <a:xfrm>
            <a:off x="1152525" y="3124200"/>
            <a:ext cx="2174875" cy="336550"/>
          </a:xfrm>
          <a:prstGeom prst="rect">
            <a:avLst/>
          </a:prstGeom>
          <a:noFill/>
          <a:ln w="12700">
            <a:noFill/>
            <a:miter lim="800000"/>
            <a:headEnd type="none" w="sm" len="sm"/>
            <a:tailEnd type="none" w="sm" len="sm"/>
          </a:ln>
        </p:spPr>
        <p:txBody>
          <a:bodyPr wrap="none">
            <a:spAutoFit/>
          </a:bodyPr>
          <a:lstStyle/>
          <a:p>
            <a:pPr eaLnBrk="0" hangingPunct="0"/>
            <a:r>
              <a:rPr lang="en-US" altLang="ja-JP" sz="1600" dirty="0">
                <a:solidFill>
                  <a:srgbClr val="E2F4FF"/>
                </a:solidFill>
                <a:latin typeface="Calibri" pitchFamily="34" charset="0"/>
                <a:ea typeface="ＭＳ Ｐゴシック" pitchFamily="34" charset="-128"/>
              </a:rPr>
              <a:t>Skilled &amp; Unskilled Staff </a:t>
            </a:r>
          </a:p>
        </p:txBody>
      </p:sp>
      <p:sp>
        <p:nvSpPr>
          <p:cNvPr id="14357" name="Text Box 16"/>
          <p:cNvSpPr txBox="1">
            <a:spLocks noChangeArrowheads="1"/>
          </p:cNvSpPr>
          <p:nvPr/>
        </p:nvSpPr>
        <p:spPr bwMode="auto">
          <a:xfrm>
            <a:off x="6823023" y="3124200"/>
            <a:ext cx="909637" cy="336550"/>
          </a:xfrm>
          <a:prstGeom prst="rect">
            <a:avLst/>
          </a:prstGeom>
          <a:noFill/>
          <a:ln w="12700">
            <a:noFill/>
            <a:miter lim="800000"/>
            <a:headEnd type="none" w="sm" len="sm"/>
            <a:tailEnd type="none" w="sm" len="sm"/>
          </a:ln>
        </p:spPr>
        <p:txBody>
          <a:bodyPr wrap="none">
            <a:spAutoFit/>
          </a:bodyPr>
          <a:lstStyle/>
          <a:p>
            <a:pPr eaLnBrk="0" hangingPunct="0"/>
            <a:r>
              <a:rPr lang="en-US" altLang="ja-JP" sz="1600" dirty="0">
                <a:solidFill>
                  <a:srgbClr val="E2F4FF"/>
                </a:solidFill>
                <a:latin typeface="Calibri" pitchFamily="34" charset="0"/>
                <a:ea typeface="ＭＳ Ｐゴシック" pitchFamily="34" charset="-128"/>
              </a:rPr>
              <a:t>100 Nos.</a:t>
            </a:r>
          </a:p>
        </p:txBody>
      </p:sp>
      <p:sp>
        <p:nvSpPr>
          <p:cNvPr id="14358" name="Text Box 16"/>
          <p:cNvSpPr txBox="1">
            <a:spLocks noChangeArrowheads="1"/>
          </p:cNvSpPr>
          <p:nvPr/>
        </p:nvSpPr>
        <p:spPr bwMode="auto">
          <a:xfrm>
            <a:off x="6873875" y="1957185"/>
            <a:ext cx="806450" cy="336550"/>
          </a:xfrm>
          <a:prstGeom prst="rect">
            <a:avLst/>
          </a:prstGeom>
          <a:noFill/>
          <a:ln w="12700">
            <a:noFill/>
            <a:miter lim="800000"/>
            <a:headEnd type="none" w="sm" len="sm"/>
            <a:tailEnd type="none" w="sm" len="sm"/>
          </a:ln>
        </p:spPr>
        <p:txBody>
          <a:bodyPr wrap="none">
            <a:spAutoFit/>
          </a:bodyPr>
          <a:lstStyle/>
          <a:p>
            <a:pPr algn="ctr" eaLnBrk="0" hangingPunct="0"/>
            <a:r>
              <a:rPr lang="en-US" altLang="ja-JP" sz="1600" dirty="0">
                <a:solidFill>
                  <a:srgbClr val="E2F4FF"/>
                </a:solidFill>
                <a:latin typeface="Calibri" pitchFamily="34" charset="0"/>
                <a:ea typeface="ＭＳ Ｐゴシック" pitchFamily="34" charset="-128"/>
              </a:rPr>
              <a:t>10 Nos.</a:t>
            </a:r>
          </a:p>
        </p:txBody>
      </p:sp>
      <p:sp>
        <p:nvSpPr>
          <p:cNvPr id="14359" name="Text Box 16"/>
          <p:cNvSpPr txBox="1">
            <a:spLocks noChangeArrowheads="1"/>
          </p:cNvSpPr>
          <p:nvPr/>
        </p:nvSpPr>
        <p:spPr bwMode="auto">
          <a:xfrm>
            <a:off x="6873875" y="2514600"/>
            <a:ext cx="806450" cy="336550"/>
          </a:xfrm>
          <a:prstGeom prst="rect">
            <a:avLst/>
          </a:prstGeom>
          <a:noFill/>
          <a:ln w="12700">
            <a:noFill/>
            <a:miter lim="800000"/>
            <a:headEnd type="none" w="sm" len="sm"/>
            <a:tailEnd type="none" w="sm" len="sm"/>
          </a:ln>
        </p:spPr>
        <p:txBody>
          <a:bodyPr wrap="none">
            <a:spAutoFit/>
          </a:bodyPr>
          <a:lstStyle/>
          <a:p>
            <a:pPr eaLnBrk="0" hangingPunct="0"/>
            <a:r>
              <a:rPr lang="en-US" altLang="ja-JP" sz="1600">
                <a:solidFill>
                  <a:srgbClr val="E2F4FF"/>
                </a:solidFill>
                <a:latin typeface="Calibri" pitchFamily="34" charset="0"/>
                <a:ea typeface="ＭＳ Ｐゴシック" pitchFamily="34" charset="-128"/>
              </a:rPr>
              <a:t>02 Nos.</a:t>
            </a:r>
          </a:p>
        </p:txBody>
      </p:sp>
      <p:sp>
        <p:nvSpPr>
          <p:cNvPr id="14360" name="Text Box 16"/>
          <p:cNvSpPr txBox="1">
            <a:spLocks noChangeArrowheads="1"/>
          </p:cNvSpPr>
          <p:nvPr/>
        </p:nvSpPr>
        <p:spPr bwMode="auto">
          <a:xfrm>
            <a:off x="1237457" y="4323691"/>
            <a:ext cx="704039" cy="338554"/>
          </a:xfrm>
          <a:prstGeom prst="rect">
            <a:avLst/>
          </a:prstGeom>
          <a:noFill/>
          <a:ln w="12700">
            <a:noFill/>
            <a:miter lim="800000"/>
            <a:headEnd type="none" w="sm" len="sm"/>
            <a:tailEnd type="none" w="sm" len="sm"/>
          </a:ln>
        </p:spPr>
        <p:txBody>
          <a:bodyPr wrap="none">
            <a:spAutoFit/>
          </a:bodyPr>
          <a:lstStyle/>
          <a:p>
            <a:pPr eaLnBrk="0" hangingPunct="0"/>
            <a:r>
              <a:rPr lang="en-US" altLang="ja-JP" sz="1600" dirty="0" smtClean="0">
                <a:solidFill>
                  <a:srgbClr val="E2F4FF"/>
                </a:solidFill>
                <a:latin typeface="Calibri" pitchFamily="34" charset="0"/>
                <a:ea typeface="ＭＳ Ｐゴシック" pitchFamily="34" charset="-128"/>
              </a:rPr>
              <a:t>Labor </a:t>
            </a:r>
            <a:endParaRPr lang="en-US" altLang="ja-JP" sz="1600" dirty="0">
              <a:solidFill>
                <a:srgbClr val="E2F4FF"/>
              </a:solidFill>
              <a:latin typeface="Calibri" pitchFamily="34" charset="0"/>
              <a:ea typeface="ＭＳ Ｐゴシック" pitchFamily="34" charset="-128"/>
            </a:endParaRPr>
          </a:p>
        </p:txBody>
      </p:sp>
      <p:sp>
        <p:nvSpPr>
          <p:cNvPr id="14361" name="Text Box 16"/>
          <p:cNvSpPr txBox="1">
            <a:spLocks noChangeArrowheads="1"/>
          </p:cNvSpPr>
          <p:nvPr/>
        </p:nvSpPr>
        <p:spPr bwMode="auto">
          <a:xfrm>
            <a:off x="5828881" y="4350277"/>
            <a:ext cx="2136775" cy="336550"/>
          </a:xfrm>
          <a:prstGeom prst="rect">
            <a:avLst/>
          </a:prstGeom>
          <a:noFill/>
          <a:ln w="12700">
            <a:noFill/>
            <a:miter lim="800000"/>
            <a:headEnd type="none" w="sm" len="sm"/>
            <a:tailEnd type="none" w="sm" len="sm"/>
          </a:ln>
        </p:spPr>
        <p:txBody>
          <a:bodyPr wrap="none">
            <a:spAutoFit/>
          </a:bodyPr>
          <a:lstStyle/>
          <a:p>
            <a:pPr eaLnBrk="0" hangingPunct="0"/>
            <a:r>
              <a:rPr lang="en-US" altLang="ja-JP" sz="1600" dirty="0">
                <a:solidFill>
                  <a:srgbClr val="E2F4FF"/>
                </a:solidFill>
                <a:latin typeface="Calibri" pitchFamily="34" charset="0"/>
                <a:ea typeface="ＭＳ Ｐゴシック" pitchFamily="34" charset="-128"/>
              </a:rPr>
              <a:t>As per site requirement</a:t>
            </a:r>
          </a:p>
        </p:txBody>
      </p:sp>
      <p:sp>
        <p:nvSpPr>
          <p:cNvPr id="14362" name="Text Box 16"/>
          <p:cNvSpPr txBox="1">
            <a:spLocks noChangeArrowheads="1"/>
          </p:cNvSpPr>
          <p:nvPr/>
        </p:nvSpPr>
        <p:spPr bwMode="auto">
          <a:xfrm>
            <a:off x="1243013" y="3756025"/>
            <a:ext cx="2017712" cy="336550"/>
          </a:xfrm>
          <a:prstGeom prst="rect">
            <a:avLst/>
          </a:prstGeom>
          <a:noFill/>
          <a:ln w="12700">
            <a:noFill/>
            <a:miter lim="800000"/>
            <a:headEnd type="none" w="sm" len="sm"/>
            <a:tailEnd type="none" w="sm" len="sm"/>
          </a:ln>
        </p:spPr>
        <p:txBody>
          <a:bodyPr wrap="none">
            <a:spAutoFit/>
          </a:bodyPr>
          <a:lstStyle/>
          <a:p>
            <a:pPr eaLnBrk="0" hangingPunct="0"/>
            <a:r>
              <a:rPr lang="en-US" altLang="ja-JP" sz="1600" dirty="0">
                <a:solidFill>
                  <a:srgbClr val="E2F4FF"/>
                </a:solidFill>
                <a:latin typeface="Calibri" pitchFamily="34" charset="0"/>
                <a:ea typeface="ＭＳ Ｐゴシック" pitchFamily="34" charset="-128"/>
              </a:rPr>
              <a:t>Equipment Operators </a:t>
            </a:r>
          </a:p>
        </p:txBody>
      </p:sp>
      <p:sp>
        <p:nvSpPr>
          <p:cNvPr id="14363" name="Text Box 16"/>
          <p:cNvSpPr txBox="1">
            <a:spLocks noChangeArrowheads="1"/>
          </p:cNvSpPr>
          <p:nvPr/>
        </p:nvSpPr>
        <p:spPr bwMode="auto">
          <a:xfrm>
            <a:off x="6873875" y="3769185"/>
            <a:ext cx="806450" cy="336550"/>
          </a:xfrm>
          <a:prstGeom prst="rect">
            <a:avLst/>
          </a:prstGeom>
          <a:noFill/>
          <a:ln w="12700">
            <a:noFill/>
            <a:miter lim="800000"/>
            <a:headEnd type="none" w="sm" len="sm"/>
            <a:tailEnd type="none" w="sm" len="sm"/>
          </a:ln>
        </p:spPr>
        <p:txBody>
          <a:bodyPr wrap="none">
            <a:spAutoFit/>
          </a:bodyPr>
          <a:lstStyle/>
          <a:p>
            <a:pPr eaLnBrk="0" hangingPunct="0"/>
            <a:r>
              <a:rPr lang="en-US" altLang="ja-JP" sz="1600" dirty="0">
                <a:solidFill>
                  <a:srgbClr val="E2F4FF"/>
                </a:solidFill>
                <a:latin typeface="Calibri" pitchFamily="34" charset="0"/>
                <a:ea typeface="ＭＳ Ｐゴシック" pitchFamily="34" charset="-128"/>
              </a:rPr>
              <a:t>05 Nos.</a:t>
            </a:r>
          </a:p>
        </p:txBody>
      </p:sp>
      <p:sp>
        <p:nvSpPr>
          <p:cNvPr id="18" name="Rectangle 13"/>
          <p:cNvSpPr>
            <a:spLocks noChangeArrowheads="1"/>
          </p:cNvSpPr>
          <p:nvPr/>
        </p:nvSpPr>
        <p:spPr bwMode="auto">
          <a:xfrm>
            <a:off x="1127122" y="4874752"/>
            <a:ext cx="6962400" cy="821953"/>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endParaRPr lang="en-US" sz="1600" dirty="0">
              <a:solidFill>
                <a:schemeClr val="lt1"/>
              </a:solidFill>
              <a:latin typeface="Calibri" pitchFamily="34" charset="0"/>
              <a:cs typeface="+mn-cs"/>
            </a:endParaRPr>
          </a:p>
        </p:txBody>
      </p:sp>
      <p:sp>
        <p:nvSpPr>
          <p:cNvPr id="14367" name="Text Box 16"/>
          <p:cNvSpPr txBox="1">
            <a:spLocks noChangeArrowheads="1"/>
          </p:cNvSpPr>
          <p:nvPr/>
        </p:nvSpPr>
        <p:spPr bwMode="auto">
          <a:xfrm>
            <a:off x="1152525" y="4966709"/>
            <a:ext cx="6521450" cy="338554"/>
          </a:xfrm>
          <a:prstGeom prst="rect">
            <a:avLst/>
          </a:prstGeom>
          <a:noFill/>
          <a:ln w="12700">
            <a:noFill/>
            <a:miter lim="800000"/>
            <a:headEnd type="none" w="sm" len="sm"/>
            <a:tailEnd type="none" w="sm" len="sm"/>
          </a:ln>
        </p:spPr>
        <p:txBody>
          <a:bodyPr wrap="square">
            <a:spAutoFit/>
          </a:bodyPr>
          <a:lstStyle/>
          <a:p>
            <a:pPr eaLnBrk="0" hangingPunct="0"/>
            <a:r>
              <a:rPr lang="en-US" altLang="ja-JP" sz="1600" dirty="0">
                <a:solidFill>
                  <a:srgbClr val="E2F4FF"/>
                </a:solidFill>
                <a:latin typeface="Calibri" pitchFamily="34" charset="0"/>
                <a:ea typeface="ＭＳ Ｐゴシック" pitchFamily="34" charset="-128"/>
              </a:rPr>
              <a:t>Technical Staff and Labor other then mentioned above shall be</a:t>
            </a:r>
          </a:p>
        </p:txBody>
      </p:sp>
      <p:pic>
        <p:nvPicPr>
          <p:cNvPr id="14368" name="Picture 64" descr="pak asia engineering"/>
          <p:cNvPicPr>
            <a:picLocks noChangeAspect="1" noChangeArrowheads="1"/>
          </p:cNvPicPr>
          <p:nvPr/>
        </p:nvPicPr>
        <p:blipFill>
          <a:blip r:embed="rId3"/>
          <a:srcRect/>
          <a:stretch>
            <a:fillRect/>
          </a:stretch>
        </p:blipFill>
        <p:spPr bwMode="auto">
          <a:xfrm>
            <a:off x="3124200" y="457200"/>
            <a:ext cx="1143000" cy="917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Text Box 16"/>
          <p:cNvSpPr txBox="1">
            <a:spLocks noChangeArrowheads="1"/>
          </p:cNvSpPr>
          <p:nvPr/>
        </p:nvSpPr>
        <p:spPr bwMode="auto">
          <a:xfrm>
            <a:off x="1158875" y="5285728"/>
            <a:ext cx="4610097" cy="338554"/>
          </a:xfrm>
          <a:prstGeom prst="rect">
            <a:avLst/>
          </a:prstGeom>
          <a:noFill/>
          <a:ln w="12700">
            <a:noFill/>
            <a:miter lim="800000"/>
            <a:headEnd type="none" w="sm" len="sm"/>
            <a:tailEnd type="none" w="sm" len="sm"/>
          </a:ln>
        </p:spPr>
        <p:txBody>
          <a:bodyPr wrap="square">
            <a:spAutoFit/>
          </a:bodyPr>
          <a:lstStyle/>
          <a:p>
            <a:pPr eaLnBrk="0" hangingPunct="0"/>
            <a:r>
              <a:rPr lang="en-US" altLang="ja-JP" sz="1600" dirty="0">
                <a:solidFill>
                  <a:srgbClr val="E2F4FF"/>
                </a:solidFill>
                <a:latin typeface="Calibri" pitchFamily="34" charset="0"/>
                <a:ea typeface="ＭＳ Ｐゴシック" pitchFamily="34" charset="-128"/>
              </a:rPr>
              <a:t>hired as per requirement of project / projects</a:t>
            </a:r>
          </a:p>
        </p:txBody>
      </p:sp>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eaLnBrk="1" hangingPunct="1"/>
            <a:r>
              <a:rPr lang="en-US" sz="2800" smtClean="0">
                <a:solidFill>
                  <a:schemeClr val="tx1"/>
                </a:solidFill>
                <a:cs typeface="Gisha" pitchFamily="34" charset="-79"/>
              </a:rPr>
              <a:t>Organization Chart </a:t>
            </a:r>
          </a:p>
        </p:txBody>
      </p:sp>
      <p:pic>
        <p:nvPicPr>
          <p:cNvPr id="1056" name="Picture 131" descr="pak asia engineering"/>
          <p:cNvPicPr>
            <a:picLocks noChangeAspect="1" noChangeArrowheads="1"/>
          </p:cNvPicPr>
          <p:nvPr/>
        </p:nvPicPr>
        <p:blipFill>
          <a:blip r:embed="rId3"/>
          <a:srcRect/>
          <a:stretch>
            <a:fillRect/>
          </a:stretch>
        </p:blipFill>
        <p:spPr bwMode="auto">
          <a:xfrm>
            <a:off x="32004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3" name="Diagram 2"/>
          <p:cNvGraphicFramePr/>
          <p:nvPr>
            <p:extLst>
              <p:ext uri="{D42A27DB-BD31-4B8C-83A1-F6EECF244321}">
                <p14:modId xmlns:p14="http://schemas.microsoft.com/office/powerpoint/2010/main" val="3233485914"/>
              </p:ext>
            </p:extLst>
          </p:nvPr>
        </p:nvGraphicFramePr>
        <p:xfrm>
          <a:off x="533400" y="1752600"/>
          <a:ext cx="83820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609600" y="1447800"/>
            <a:ext cx="8305800" cy="825500"/>
          </a:xfrm>
          <a:prstGeom prst="rect">
            <a:avLst/>
          </a:prstGeom>
          <a:noFill/>
          <a:ln w="9525">
            <a:noFill/>
            <a:miter lim="800000"/>
            <a:headEnd/>
            <a:tailEnd/>
          </a:ln>
        </p:spPr>
        <p:txBody>
          <a:bodyPr>
            <a:spAutoFit/>
          </a:bodyPr>
          <a:lstStyle/>
          <a:p>
            <a:pPr marL="52388" algn="ctr">
              <a:buClr>
                <a:srgbClr val="E2F4FF"/>
              </a:buClr>
            </a:pPr>
            <a:endParaRPr lang="en-US" sz="1600" b="1" dirty="0">
              <a:solidFill>
                <a:srgbClr val="003366"/>
              </a:solidFill>
              <a:latin typeface="Trebuchet MS" pitchFamily="34" charset="0"/>
            </a:endParaRPr>
          </a:p>
          <a:p>
            <a:pPr marL="52388" algn="just">
              <a:buClr>
                <a:srgbClr val="E2F4FF"/>
              </a:buClr>
            </a:pPr>
            <a:r>
              <a:rPr lang="en-US" sz="1600" b="1" dirty="0">
                <a:solidFill>
                  <a:srgbClr val="1F4062"/>
                </a:solidFill>
                <a:latin typeface="Calibri" pitchFamily="34" charset="0"/>
              </a:rPr>
              <a:t>Over the last </a:t>
            </a:r>
            <a:r>
              <a:rPr lang="en-US" sz="1600" b="1" dirty="0" smtClean="0">
                <a:solidFill>
                  <a:srgbClr val="1F4062"/>
                </a:solidFill>
                <a:latin typeface="Calibri" pitchFamily="34" charset="0"/>
              </a:rPr>
              <a:t>20 </a:t>
            </a:r>
            <a:r>
              <a:rPr lang="en-US" sz="1600" b="1" dirty="0">
                <a:solidFill>
                  <a:srgbClr val="1F4062"/>
                </a:solidFill>
                <a:latin typeface="Calibri" pitchFamily="34" charset="0"/>
              </a:rPr>
              <a:t>years, Pak Asia team has successfully executed Mechanical, Civil, E&amp;I projects in Oil &amp; Gas, </a:t>
            </a:r>
            <a:r>
              <a:rPr lang="en-US" sz="1600" b="1" dirty="0" smtClean="0">
                <a:solidFill>
                  <a:srgbClr val="1F4062"/>
                </a:solidFill>
                <a:latin typeface="Calibri" pitchFamily="34" charset="0"/>
              </a:rPr>
              <a:t>Petrochemical and Power </a:t>
            </a:r>
            <a:r>
              <a:rPr lang="en-US" sz="1600" b="1" dirty="0">
                <a:solidFill>
                  <a:srgbClr val="1F4062"/>
                </a:solidFill>
                <a:latin typeface="Calibri" pitchFamily="34" charset="0"/>
              </a:rPr>
              <a:t>Sectors etc.</a:t>
            </a:r>
          </a:p>
        </p:txBody>
      </p:sp>
      <p:sp>
        <p:nvSpPr>
          <p:cNvPr id="6" name="Title 1"/>
          <p:cNvSpPr>
            <a:spLocks noGrp="1"/>
          </p:cNvSpPr>
          <p:nvPr>
            <p:ph type="title" idx="4294967295"/>
          </p:nvPr>
        </p:nvSpPr>
        <p:spPr>
          <a:xfrm>
            <a:off x="6096000" y="514350"/>
            <a:ext cx="3048000" cy="933450"/>
          </a:xfrm>
        </p:spPr>
        <p:txBody>
          <a:bodyPr/>
          <a:lstStyle/>
          <a:p>
            <a:pPr algn="r" eaLnBrk="1" fontAlgn="auto" hangingPunct="1">
              <a:spcAft>
                <a:spcPts val="0"/>
              </a:spcAft>
              <a:defRPr/>
            </a:pPr>
            <a:r>
              <a:rPr lang="en-US" sz="2400" dirty="0">
                <a:solidFill>
                  <a:schemeClr val="tx1"/>
                </a:solidFill>
                <a:latin typeface="+mn-lt"/>
                <a:cs typeface="Miriam" pitchFamily="34" charset="-79"/>
              </a:rPr>
              <a:t>What We Offer </a:t>
            </a:r>
          </a:p>
        </p:txBody>
      </p:sp>
      <p:sp>
        <p:nvSpPr>
          <p:cNvPr id="12" name="Rectangle 11"/>
          <p:cNvSpPr/>
          <p:nvPr/>
        </p:nvSpPr>
        <p:spPr>
          <a:xfrm>
            <a:off x="3183419" y="3996222"/>
            <a:ext cx="5937194" cy="346200"/>
          </a:xfrm>
          <a:prstGeom prst="rect">
            <a:avLst/>
          </a:prstGeom>
          <a:solidFill>
            <a:schemeClr val="tx2">
              <a:lumMod val="1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eaLnBrk="0" hangingPunct="0">
              <a:defRPr/>
            </a:pPr>
            <a:r>
              <a:rPr lang="en-US" sz="1600" dirty="0">
                <a:solidFill>
                  <a:srgbClr val="ECF8FF"/>
                </a:solidFill>
                <a:latin typeface="Calibri" pitchFamily="34" charset="0"/>
              </a:rPr>
              <a:t>Turnkey Solutions </a:t>
            </a:r>
          </a:p>
        </p:txBody>
      </p:sp>
      <p:sp>
        <p:nvSpPr>
          <p:cNvPr id="2" name="Rectangle 11"/>
          <p:cNvSpPr/>
          <p:nvPr/>
        </p:nvSpPr>
        <p:spPr>
          <a:xfrm>
            <a:off x="3183419" y="4605822"/>
            <a:ext cx="5937194" cy="346200"/>
          </a:xfrm>
          <a:prstGeom prst="rect">
            <a:avLst/>
          </a:prstGeom>
          <a:solidFill>
            <a:schemeClr val="tx2">
              <a:lumMod val="1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eaLnBrk="0" hangingPunct="0">
              <a:defRPr/>
            </a:pPr>
            <a:r>
              <a:rPr lang="en-US" sz="1600" dirty="0">
                <a:solidFill>
                  <a:srgbClr val="ECF8FF"/>
                </a:solidFill>
                <a:latin typeface="Calibri" pitchFamily="34" charset="0"/>
              </a:rPr>
              <a:t>Construction (Civil &amp; Mechanical) </a:t>
            </a:r>
          </a:p>
        </p:txBody>
      </p:sp>
      <p:sp>
        <p:nvSpPr>
          <p:cNvPr id="3" name="Rectangle 11"/>
          <p:cNvSpPr/>
          <p:nvPr/>
        </p:nvSpPr>
        <p:spPr>
          <a:xfrm>
            <a:off x="3183419" y="5240822"/>
            <a:ext cx="5937194" cy="346200"/>
          </a:xfrm>
          <a:prstGeom prst="rect">
            <a:avLst/>
          </a:prstGeom>
          <a:solidFill>
            <a:schemeClr val="tx2">
              <a:lumMod val="1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eaLnBrk="0" hangingPunct="0">
              <a:defRPr/>
            </a:pPr>
            <a:r>
              <a:rPr lang="en-US" sz="1600" dirty="0">
                <a:solidFill>
                  <a:srgbClr val="ECF8FF"/>
                </a:solidFill>
                <a:latin typeface="Calibri" pitchFamily="34" charset="0"/>
              </a:rPr>
              <a:t>Complete shutdown and turnaround maintenance services </a:t>
            </a:r>
          </a:p>
        </p:txBody>
      </p:sp>
      <p:sp>
        <p:nvSpPr>
          <p:cNvPr id="4" name="Rectangle 11"/>
          <p:cNvSpPr/>
          <p:nvPr/>
        </p:nvSpPr>
        <p:spPr>
          <a:xfrm>
            <a:off x="3183419" y="5850422"/>
            <a:ext cx="5937194" cy="346200"/>
          </a:xfrm>
          <a:prstGeom prst="rect">
            <a:avLst/>
          </a:prstGeom>
          <a:solidFill>
            <a:schemeClr val="tx2">
              <a:lumMod val="1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eaLnBrk="0" hangingPunct="0">
              <a:defRPr/>
            </a:pPr>
            <a:r>
              <a:rPr lang="en-US" sz="1600" dirty="0">
                <a:solidFill>
                  <a:srgbClr val="ECF8FF"/>
                </a:solidFill>
                <a:latin typeface="Calibri" pitchFamily="34" charset="0"/>
              </a:rPr>
              <a:t>Plant Modification and Revamp Solutions </a:t>
            </a:r>
          </a:p>
        </p:txBody>
      </p:sp>
      <p:sp>
        <p:nvSpPr>
          <p:cNvPr id="7" name="Rectangle 11"/>
          <p:cNvSpPr/>
          <p:nvPr/>
        </p:nvSpPr>
        <p:spPr>
          <a:xfrm>
            <a:off x="3183419" y="6434622"/>
            <a:ext cx="5937194" cy="346200"/>
          </a:xfrm>
          <a:prstGeom prst="rect">
            <a:avLst/>
          </a:prstGeom>
          <a:solidFill>
            <a:schemeClr val="tx2">
              <a:lumMod val="1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eaLnBrk="0" hangingPunct="0">
              <a:defRPr/>
            </a:pPr>
            <a:r>
              <a:rPr lang="en-US" sz="1600" dirty="0">
                <a:solidFill>
                  <a:srgbClr val="ECF8FF"/>
                </a:solidFill>
                <a:latin typeface="Calibri" pitchFamily="34" charset="0"/>
              </a:rPr>
              <a:t>Asset Development </a:t>
            </a:r>
          </a:p>
        </p:txBody>
      </p:sp>
      <p:pic>
        <p:nvPicPr>
          <p:cNvPr id="15379" name="Picture 32" descr="MidstreamEast"/>
          <p:cNvPicPr>
            <a:picLocks noChangeAspect="1" noChangeArrowheads="1"/>
          </p:cNvPicPr>
          <p:nvPr/>
        </p:nvPicPr>
        <p:blipFill>
          <a:blip r:embed="rId3"/>
          <a:srcRect/>
          <a:stretch>
            <a:fillRect/>
          </a:stretch>
        </p:blipFill>
        <p:spPr bwMode="auto">
          <a:xfrm>
            <a:off x="0" y="2197100"/>
            <a:ext cx="9144000" cy="1804988"/>
          </a:xfrm>
          <a:prstGeom prst="rect">
            <a:avLst/>
          </a:prstGeom>
          <a:noFill/>
          <a:ln w="9525">
            <a:noFill/>
            <a:miter lim="800000"/>
            <a:headEnd/>
            <a:tailEnd/>
          </a:ln>
        </p:spPr>
      </p:pic>
      <p:pic>
        <p:nvPicPr>
          <p:cNvPr id="15380" name="Picture 33" descr="Paden"/>
          <p:cNvPicPr>
            <a:picLocks noChangeAspect="1" noChangeArrowheads="1"/>
          </p:cNvPicPr>
          <p:nvPr/>
        </p:nvPicPr>
        <p:blipFill>
          <a:blip r:embed="rId4"/>
          <a:srcRect/>
          <a:stretch>
            <a:fillRect/>
          </a:stretch>
        </p:blipFill>
        <p:spPr bwMode="auto">
          <a:xfrm>
            <a:off x="0" y="3962400"/>
            <a:ext cx="3124200" cy="2895600"/>
          </a:xfrm>
          <a:prstGeom prst="rect">
            <a:avLst/>
          </a:prstGeom>
          <a:noFill/>
          <a:ln w="9525">
            <a:noFill/>
            <a:miter lim="800000"/>
            <a:headEnd/>
            <a:tailEnd/>
          </a:ln>
        </p:spPr>
      </p:pic>
      <p:pic>
        <p:nvPicPr>
          <p:cNvPr id="15381" name="Picture 34" descr="pak asia engineering"/>
          <p:cNvPicPr>
            <a:picLocks noChangeAspect="1" noChangeArrowheads="1"/>
          </p:cNvPicPr>
          <p:nvPr/>
        </p:nvPicPr>
        <p:blipFill>
          <a:blip r:embed="rId5"/>
          <a:srcRect/>
          <a:stretch>
            <a:fillRect/>
          </a:stretch>
        </p:blipFill>
        <p:spPr bwMode="auto">
          <a:xfrm>
            <a:off x="32766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par>
                          <p:cTn id="8" fill="hold">
                            <p:stCondLst>
                              <p:cond delay="1000"/>
                            </p:stCondLst>
                            <p:childTnLst>
                              <p:par>
                                <p:cTn id="9" presetID="3" presetClass="entr" presetSubtype="1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blinds(horizontal)">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Rectangle 7"/>
          <p:cNvPicPr>
            <a:picLocks noChangeArrowheads="1"/>
          </p:cNvPicPr>
          <p:nvPr/>
        </p:nvPicPr>
        <p:blipFill>
          <a:blip r:embed="rId2"/>
          <a:srcRect/>
          <a:stretch>
            <a:fillRect/>
          </a:stretch>
        </p:blipFill>
        <p:spPr bwMode="auto">
          <a:xfrm>
            <a:off x="304800" y="1828800"/>
            <a:ext cx="4724400" cy="560388"/>
          </a:xfrm>
          <a:prstGeom prst="rect">
            <a:avLst/>
          </a:prstGeom>
          <a:solidFill>
            <a:schemeClr val="tx2"/>
          </a:solidFill>
          <a:ln w="9525">
            <a:noFill/>
            <a:miter lim="800000"/>
            <a:headEnd/>
            <a:tailEnd/>
          </a:ln>
        </p:spPr>
      </p:pic>
      <p:sp>
        <p:nvSpPr>
          <p:cNvPr id="9" name="Title 1"/>
          <p:cNvSpPr>
            <a:spLocks noGrp="1"/>
          </p:cNvSpPr>
          <p:nvPr>
            <p:ph type="title" idx="4294967295"/>
          </p:nvPr>
        </p:nvSpPr>
        <p:spPr>
          <a:xfrm>
            <a:off x="6096000" y="514350"/>
            <a:ext cx="3048000" cy="933450"/>
          </a:xfrm>
        </p:spPr>
        <p:txBody>
          <a:bodyPr/>
          <a:lstStyle/>
          <a:p>
            <a:pPr algn="r" eaLnBrk="1" fontAlgn="auto" hangingPunct="1">
              <a:spcAft>
                <a:spcPts val="0"/>
              </a:spcAft>
              <a:defRPr/>
            </a:pPr>
            <a:r>
              <a:rPr lang="en-US" sz="2400" dirty="0">
                <a:solidFill>
                  <a:schemeClr val="tx1"/>
                </a:solidFill>
                <a:latin typeface="+mn-lt"/>
                <a:cs typeface="Miriam" pitchFamily="34" charset="-79"/>
              </a:rPr>
              <a:t>Business Sectors</a:t>
            </a:r>
          </a:p>
        </p:txBody>
      </p:sp>
      <p:sp>
        <p:nvSpPr>
          <p:cNvPr id="16388" name="Text Box 8"/>
          <p:cNvSpPr txBox="1">
            <a:spLocks noChangeArrowheads="1"/>
          </p:cNvSpPr>
          <p:nvPr/>
        </p:nvSpPr>
        <p:spPr bwMode="auto">
          <a:xfrm>
            <a:off x="1143000" y="1905000"/>
            <a:ext cx="1042988" cy="366713"/>
          </a:xfrm>
          <a:prstGeom prst="rect">
            <a:avLst/>
          </a:prstGeom>
          <a:noFill/>
          <a:ln w="12700">
            <a:noFill/>
            <a:miter lim="800000"/>
            <a:headEnd type="none" w="sm" len="sm"/>
            <a:tailEnd type="none" w="sm" len="sm"/>
          </a:ln>
        </p:spPr>
        <p:txBody>
          <a:bodyPr wrap="none">
            <a:spAutoFit/>
          </a:bodyPr>
          <a:lstStyle/>
          <a:p>
            <a:pPr eaLnBrk="0" hangingPunct="0"/>
            <a:r>
              <a:rPr lang="en-US" altLang="ja-JP" dirty="0">
                <a:solidFill>
                  <a:srgbClr val="E2F4FF"/>
                </a:solidFill>
                <a:latin typeface="Calibri" pitchFamily="34" charset="0"/>
                <a:ea typeface="ＭＳ Ｐゴシック" pitchFamily="34" charset="-128"/>
              </a:rPr>
              <a:t>Oil &amp; Gas</a:t>
            </a:r>
          </a:p>
        </p:txBody>
      </p:sp>
      <p:pic>
        <p:nvPicPr>
          <p:cNvPr id="16389" name="Rectangle 7"/>
          <p:cNvPicPr>
            <a:picLocks noChangeArrowheads="1"/>
          </p:cNvPicPr>
          <p:nvPr/>
        </p:nvPicPr>
        <p:blipFill>
          <a:blip r:embed="rId2"/>
          <a:srcRect/>
          <a:stretch>
            <a:fillRect/>
          </a:stretch>
        </p:blipFill>
        <p:spPr bwMode="auto">
          <a:xfrm>
            <a:off x="304800" y="3630613"/>
            <a:ext cx="4724400" cy="560387"/>
          </a:xfrm>
          <a:prstGeom prst="rect">
            <a:avLst/>
          </a:prstGeom>
          <a:solidFill>
            <a:schemeClr val="tx2"/>
          </a:solidFill>
          <a:ln w="9525">
            <a:noFill/>
            <a:miter lim="800000"/>
            <a:headEnd/>
            <a:tailEnd/>
          </a:ln>
        </p:spPr>
      </p:pic>
      <p:sp>
        <p:nvSpPr>
          <p:cNvPr id="16390" name="Text Box 8"/>
          <p:cNvSpPr txBox="1">
            <a:spLocks noChangeArrowheads="1"/>
          </p:cNvSpPr>
          <p:nvPr/>
        </p:nvSpPr>
        <p:spPr bwMode="auto">
          <a:xfrm>
            <a:off x="1219200" y="3748088"/>
            <a:ext cx="831850" cy="366712"/>
          </a:xfrm>
          <a:prstGeom prst="rect">
            <a:avLst/>
          </a:prstGeom>
          <a:noFill/>
          <a:ln w="12700">
            <a:noFill/>
            <a:miter lim="800000"/>
            <a:headEnd type="none" w="sm" len="sm"/>
            <a:tailEnd type="none" w="sm" len="sm"/>
          </a:ln>
        </p:spPr>
        <p:txBody>
          <a:bodyPr wrap="none">
            <a:spAutoFit/>
          </a:bodyPr>
          <a:lstStyle/>
          <a:p>
            <a:pPr eaLnBrk="0" hangingPunct="0"/>
            <a:r>
              <a:rPr lang="en-US" altLang="ja-JP">
                <a:solidFill>
                  <a:srgbClr val="E2F4FF"/>
                </a:solidFill>
                <a:latin typeface="Calibri" pitchFamily="34" charset="0"/>
                <a:ea typeface="ＭＳ Ｐゴシック" pitchFamily="34" charset="-128"/>
              </a:rPr>
              <a:t>Power </a:t>
            </a:r>
          </a:p>
        </p:txBody>
      </p:sp>
      <p:pic>
        <p:nvPicPr>
          <p:cNvPr id="16391" name="Rectangle 7"/>
          <p:cNvPicPr>
            <a:picLocks noChangeArrowheads="1"/>
          </p:cNvPicPr>
          <p:nvPr/>
        </p:nvPicPr>
        <p:blipFill>
          <a:blip r:embed="rId2"/>
          <a:srcRect/>
          <a:stretch>
            <a:fillRect/>
          </a:stretch>
        </p:blipFill>
        <p:spPr bwMode="auto">
          <a:xfrm>
            <a:off x="304800" y="4572000"/>
            <a:ext cx="4724400" cy="560388"/>
          </a:xfrm>
          <a:prstGeom prst="rect">
            <a:avLst/>
          </a:prstGeom>
          <a:solidFill>
            <a:schemeClr val="tx2"/>
          </a:solidFill>
          <a:ln w="9525">
            <a:noFill/>
            <a:miter lim="800000"/>
            <a:headEnd/>
            <a:tailEnd/>
          </a:ln>
        </p:spPr>
      </p:pic>
      <p:sp>
        <p:nvSpPr>
          <p:cNvPr id="16392" name="Text Box 8"/>
          <p:cNvSpPr txBox="1">
            <a:spLocks noChangeArrowheads="1"/>
          </p:cNvSpPr>
          <p:nvPr/>
        </p:nvSpPr>
        <p:spPr bwMode="auto">
          <a:xfrm>
            <a:off x="1116013" y="4635500"/>
            <a:ext cx="1855787" cy="366713"/>
          </a:xfrm>
          <a:prstGeom prst="rect">
            <a:avLst/>
          </a:prstGeom>
          <a:noFill/>
          <a:ln w="12700">
            <a:noFill/>
            <a:miter lim="800000"/>
            <a:headEnd type="none" w="sm" len="sm"/>
            <a:tailEnd type="none" w="sm" len="sm"/>
          </a:ln>
        </p:spPr>
        <p:txBody>
          <a:bodyPr wrap="none">
            <a:spAutoFit/>
          </a:bodyPr>
          <a:lstStyle/>
          <a:p>
            <a:pPr eaLnBrk="0" hangingPunct="0"/>
            <a:r>
              <a:rPr lang="en-US" altLang="ja-JP">
                <a:solidFill>
                  <a:srgbClr val="E2F4FF"/>
                </a:solidFill>
                <a:latin typeface="Calibri" pitchFamily="34" charset="0"/>
                <a:ea typeface="ＭＳ Ｐゴシック" pitchFamily="34" charset="-128"/>
              </a:rPr>
              <a:t>Water Treatment </a:t>
            </a:r>
          </a:p>
        </p:txBody>
      </p:sp>
      <p:pic>
        <p:nvPicPr>
          <p:cNvPr id="16393" name="Rectangle 7"/>
          <p:cNvPicPr>
            <a:picLocks noChangeArrowheads="1"/>
          </p:cNvPicPr>
          <p:nvPr/>
        </p:nvPicPr>
        <p:blipFill>
          <a:blip r:embed="rId2"/>
          <a:srcRect/>
          <a:stretch>
            <a:fillRect/>
          </a:stretch>
        </p:blipFill>
        <p:spPr bwMode="auto">
          <a:xfrm>
            <a:off x="304800" y="2819400"/>
            <a:ext cx="4724400" cy="560388"/>
          </a:xfrm>
          <a:prstGeom prst="rect">
            <a:avLst/>
          </a:prstGeom>
          <a:solidFill>
            <a:schemeClr val="tx2"/>
          </a:solidFill>
          <a:ln w="9525">
            <a:noFill/>
            <a:miter lim="800000"/>
            <a:headEnd/>
            <a:tailEnd/>
          </a:ln>
        </p:spPr>
      </p:pic>
      <p:sp>
        <p:nvSpPr>
          <p:cNvPr id="16394" name="Text Box 8"/>
          <p:cNvSpPr txBox="1">
            <a:spLocks noChangeArrowheads="1"/>
          </p:cNvSpPr>
          <p:nvPr/>
        </p:nvSpPr>
        <p:spPr bwMode="auto">
          <a:xfrm>
            <a:off x="1219200" y="2868613"/>
            <a:ext cx="2614613" cy="366712"/>
          </a:xfrm>
          <a:prstGeom prst="rect">
            <a:avLst/>
          </a:prstGeom>
          <a:noFill/>
          <a:ln w="12700">
            <a:noFill/>
            <a:miter lim="800000"/>
            <a:headEnd type="none" w="sm" len="sm"/>
            <a:tailEnd type="none" w="sm" len="sm"/>
          </a:ln>
        </p:spPr>
        <p:txBody>
          <a:bodyPr wrap="none">
            <a:spAutoFit/>
          </a:bodyPr>
          <a:lstStyle/>
          <a:p>
            <a:pPr eaLnBrk="0" hangingPunct="0"/>
            <a:r>
              <a:rPr lang="en-US" altLang="ja-JP">
                <a:solidFill>
                  <a:srgbClr val="E2F4FF"/>
                </a:solidFill>
                <a:latin typeface="Calibri" pitchFamily="34" charset="0"/>
                <a:ea typeface="ＭＳ Ｐゴシック" pitchFamily="34" charset="-128"/>
              </a:rPr>
              <a:t>Chemical / Petrochemical </a:t>
            </a:r>
          </a:p>
        </p:txBody>
      </p:sp>
      <p:pic>
        <p:nvPicPr>
          <p:cNvPr id="16395" name="Picture 22"/>
          <p:cNvPicPr>
            <a:picLocks noChangeAspect="1" noChangeArrowheads="1"/>
          </p:cNvPicPr>
          <p:nvPr/>
        </p:nvPicPr>
        <p:blipFill>
          <a:blip r:embed="rId3"/>
          <a:srcRect/>
          <a:stretch>
            <a:fillRect/>
          </a:stretch>
        </p:blipFill>
        <p:spPr bwMode="auto">
          <a:xfrm>
            <a:off x="5029200" y="3886200"/>
            <a:ext cx="4114800" cy="1371600"/>
          </a:xfrm>
          <a:prstGeom prst="rect">
            <a:avLst/>
          </a:prstGeom>
          <a:noFill/>
          <a:ln w="9525">
            <a:noFill/>
            <a:miter lim="800000"/>
            <a:headEnd/>
            <a:tailEnd/>
          </a:ln>
        </p:spPr>
      </p:pic>
      <p:pic>
        <p:nvPicPr>
          <p:cNvPr id="16396" name="Rectangle 7"/>
          <p:cNvPicPr>
            <a:picLocks noChangeArrowheads="1"/>
          </p:cNvPicPr>
          <p:nvPr/>
        </p:nvPicPr>
        <p:blipFill>
          <a:blip r:embed="rId2"/>
          <a:srcRect/>
          <a:stretch>
            <a:fillRect/>
          </a:stretch>
        </p:blipFill>
        <p:spPr bwMode="auto">
          <a:xfrm>
            <a:off x="250825" y="5764213"/>
            <a:ext cx="4724400" cy="560387"/>
          </a:xfrm>
          <a:prstGeom prst="rect">
            <a:avLst/>
          </a:prstGeom>
          <a:solidFill>
            <a:schemeClr val="tx2"/>
          </a:solidFill>
          <a:ln w="9525">
            <a:noFill/>
            <a:miter lim="800000"/>
            <a:headEnd/>
            <a:tailEnd/>
          </a:ln>
        </p:spPr>
      </p:pic>
      <p:sp>
        <p:nvSpPr>
          <p:cNvPr id="16397" name="Text Box 8"/>
          <p:cNvSpPr txBox="1">
            <a:spLocks noChangeArrowheads="1"/>
          </p:cNvSpPr>
          <p:nvPr/>
        </p:nvSpPr>
        <p:spPr bwMode="auto">
          <a:xfrm>
            <a:off x="1143000" y="5840413"/>
            <a:ext cx="2536825" cy="366712"/>
          </a:xfrm>
          <a:prstGeom prst="rect">
            <a:avLst/>
          </a:prstGeom>
          <a:noFill/>
          <a:ln w="12700">
            <a:noFill/>
            <a:miter lim="800000"/>
            <a:headEnd type="none" w="sm" len="sm"/>
            <a:tailEnd type="none" w="sm" len="sm"/>
          </a:ln>
        </p:spPr>
        <p:txBody>
          <a:bodyPr wrap="none">
            <a:spAutoFit/>
          </a:bodyPr>
          <a:lstStyle/>
          <a:p>
            <a:pPr eaLnBrk="0" hangingPunct="0"/>
            <a:r>
              <a:rPr lang="en-US" altLang="ja-JP">
                <a:solidFill>
                  <a:srgbClr val="E2F4FF"/>
                </a:solidFill>
                <a:latin typeface="Calibri" pitchFamily="34" charset="0"/>
                <a:ea typeface="ＭＳ Ｐゴシック" pitchFamily="34" charset="-128"/>
              </a:rPr>
              <a:t>Building &amp; Infrastructure </a:t>
            </a:r>
          </a:p>
        </p:txBody>
      </p:sp>
      <p:pic>
        <p:nvPicPr>
          <p:cNvPr id="16398" name="Picture 27" descr="14"/>
          <p:cNvPicPr>
            <a:picLocks noChangeAspect="1" noChangeArrowheads="1"/>
          </p:cNvPicPr>
          <p:nvPr/>
        </p:nvPicPr>
        <p:blipFill>
          <a:blip r:embed="rId4"/>
          <a:srcRect r="2411" b="2451"/>
          <a:stretch>
            <a:fillRect/>
          </a:stretch>
        </p:blipFill>
        <p:spPr bwMode="auto">
          <a:xfrm>
            <a:off x="5029199" y="5257800"/>
            <a:ext cx="2155825" cy="1600200"/>
          </a:xfrm>
          <a:prstGeom prst="rect">
            <a:avLst/>
          </a:prstGeom>
          <a:noFill/>
          <a:ln w="9525">
            <a:noFill/>
            <a:miter lim="800000"/>
            <a:headEnd/>
            <a:tailEnd/>
          </a:ln>
        </p:spPr>
      </p:pic>
      <p:pic>
        <p:nvPicPr>
          <p:cNvPr id="16399" name="Picture 28" descr="fer_inner_11"/>
          <p:cNvPicPr>
            <a:picLocks noChangeAspect="1" noChangeArrowheads="1"/>
          </p:cNvPicPr>
          <p:nvPr/>
        </p:nvPicPr>
        <p:blipFill>
          <a:blip r:embed="rId5"/>
          <a:srcRect/>
          <a:stretch>
            <a:fillRect/>
          </a:stretch>
        </p:blipFill>
        <p:spPr bwMode="auto">
          <a:xfrm>
            <a:off x="5029200" y="2438400"/>
            <a:ext cx="1905000" cy="1404938"/>
          </a:xfrm>
          <a:prstGeom prst="rect">
            <a:avLst/>
          </a:prstGeom>
          <a:noFill/>
          <a:ln w="9525">
            <a:noFill/>
            <a:miter lim="800000"/>
            <a:headEnd/>
            <a:tailEnd/>
          </a:ln>
        </p:spPr>
      </p:pic>
      <p:pic>
        <p:nvPicPr>
          <p:cNvPr id="16400" name="Picture 29" descr="fer_inner_17"/>
          <p:cNvPicPr>
            <a:picLocks noChangeAspect="1" noChangeArrowheads="1"/>
          </p:cNvPicPr>
          <p:nvPr/>
        </p:nvPicPr>
        <p:blipFill>
          <a:blip r:embed="rId6"/>
          <a:srcRect/>
          <a:stretch>
            <a:fillRect/>
          </a:stretch>
        </p:blipFill>
        <p:spPr bwMode="auto">
          <a:xfrm>
            <a:off x="6858000" y="2514600"/>
            <a:ext cx="2286000" cy="1371600"/>
          </a:xfrm>
          <a:prstGeom prst="rect">
            <a:avLst/>
          </a:prstGeom>
          <a:noFill/>
          <a:ln w="9525">
            <a:noFill/>
            <a:miter lim="800000"/>
            <a:headEnd/>
            <a:tailEnd/>
          </a:ln>
        </p:spPr>
      </p:pic>
      <p:pic>
        <p:nvPicPr>
          <p:cNvPr id="16401" name="Picture 30"/>
          <p:cNvPicPr>
            <a:picLocks noChangeAspect="1" noChangeArrowheads="1"/>
          </p:cNvPicPr>
          <p:nvPr/>
        </p:nvPicPr>
        <p:blipFill>
          <a:blip r:embed="rId7"/>
          <a:srcRect/>
          <a:stretch>
            <a:fillRect/>
          </a:stretch>
        </p:blipFill>
        <p:spPr bwMode="auto">
          <a:xfrm>
            <a:off x="7185024" y="5257800"/>
            <a:ext cx="1958976" cy="1600200"/>
          </a:xfrm>
          <a:prstGeom prst="rect">
            <a:avLst/>
          </a:prstGeom>
          <a:noFill/>
          <a:ln w="9525">
            <a:noFill/>
            <a:miter lim="800000"/>
            <a:headEnd/>
            <a:tailEnd/>
          </a:ln>
        </p:spPr>
      </p:pic>
      <p:pic>
        <p:nvPicPr>
          <p:cNvPr id="16402" name="Picture 34" descr="PIC32"/>
          <p:cNvPicPr>
            <a:picLocks noChangeAspect="1" noChangeArrowheads="1"/>
          </p:cNvPicPr>
          <p:nvPr/>
        </p:nvPicPr>
        <p:blipFill>
          <a:blip r:embed="rId8"/>
          <a:srcRect t="11856" b="4568"/>
          <a:stretch>
            <a:fillRect/>
          </a:stretch>
        </p:blipFill>
        <p:spPr bwMode="auto">
          <a:xfrm>
            <a:off x="5029200" y="1524000"/>
            <a:ext cx="4114800" cy="947738"/>
          </a:xfrm>
          <a:prstGeom prst="rect">
            <a:avLst/>
          </a:prstGeom>
          <a:noFill/>
          <a:ln w="9525">
            <a:noFill/>
            <a:miter lim="800000"/>
            <a:headEnd/>
            <a:tailEnd/>
          </a:ln>
        </p:spPr>
      </p:pic>
      <p:pic>
        <p:nvPicPr>
          <p:cNvPr id="16403" name="Picture 36" descr="pak asia engineering"/>
          <p:cNvPicPr>
            <a:picLocks noChangeAspect="1" noChangeArrowheads="1"/>
          </p:cNvPicPr>
          <p:nvPr/>
        </p:nvPicPr>
        <p:blipFill>
          <a:blip r:embed="rId9"/>
          <a:srcRect/>
          <a:stretch>
            <a:fillRect/>
          </a:stretch>
        </p:blipFill>
        <p:spPr bwMode="auto">
          <a:xfrm>
            <a:off x="30480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4572000" y="533400"/>
            <a:ext cx="4572000" cy="933450"/>
          </a:xfrm>
        </p:spPr>
        <p:txBody>
          <a:bodyPr/>
          <a:lstStyle/>
          <a:p>
            <a:pPr algn="r" eaLnBrk="1" hangingPunct="1"/>
            <a:r>
              <a:rPr lang="en-US" sz="2400" smtClean="0">
                <a:solidFill>
                  <a:schemeClr val="tx1"/>
                </a:solidFill>
                <a:cs typeface="Miriam" pitchFamily="34" charset="-79"/>
              </a:rPr>
              <a:t>Oil &amp; Gas</a:t>
            </a:r>
          </a:p>
        </p:txBody>
      </p:sp>
      <p:sp>
        <p:nvSpPr>
          <p:cNvPr id="6" name="Rectangle 5"/>
          <p:cNvSpPr/>
          <p:nvPr/>
        </p:nvSpPr>
        <p:spPr bwMode="auto">
          <a:xfrm>
            <a:off x="1524000" y="1773237"/>
            <a:ext cx="6172200" cy="466726"/>
          </a:xfrm>
          <a:prstGeom prst="rect">
            <a:avLst/>
          </a:prstGeom>
          <a:solidFill>
            <a:srgbClr val="523424"/>
          </a:solidFill>
          <a:ln/>
        </p:spPr>
        <p:style>
          <a:lnRef idx="0">
            <a:schemeClr val="accent3"/>
          </a:lnRef>
          <a:fillRef idx="3">
            <a:schemeClr val="accent3"/>
          </a:fillRef>
          <a:effectRef idx="3">
            <a:schemeClr val="accent3"/>
          </a:effectRef>
          <a:fontRef idx="minor">
            <a:schemeClr val="lt1"/>
          </a:fontRef>
        </p:style>
        <p:txBody>
          <a:bodyPr anchor="ctr"/>
          <a:lstStyle/>
          <a:p>
            <a:pPr fontAlgn="auto">
              <a:spcBef>
                <a:spcPts val="0"/>
              </a:spcBef>
              <a:spcAft>
                <a:spcPts val="600"/>
              </a:spcAft>
              <a:buSzPct val="80000"/>
              <a:defRPr/>
            </a:pPr>
            <a:r>
              <a:rPr lang="en-US" dirty="0"/>
              <a:t>Gas processing and production facilities</a:t>
            </a:r>
          </a:p>
        </p:txBody>
      </p:sp>
      <p:sp>
        <p:nvSpPr>
          <p:cNvPr id="7" name="Rectangle 6"/>
          <p:cNvSpPr/>
          <p:nvPr/>
        </p:nvSpPr>
        <p:spPr bwMode="auto">
          <a:xfrm>
            <a:off x="1524000" y="2457450"/>
            <a:ext cx="6172200" cy="466725"/>
          </a:xfrm>
          <a:prstGeom prst="rect">
            <a:avLst/>
          </a:prstGeom>
          <a:solidFill>
            <a:srgbClr val="774D35"/>
          </a:solidFill>
          <a:ln/>
        </p:spPr>
        <p:style>
          <a:lnRef idx="0">
            <a:schemeClr val="accent3"/>
          </a:lnRef>
          <a:fillRef idx="3">
            <a:schemeClr val="accent3"/>
          </a:fillRef>
          <a:effectRef idx="3">
            <a:schemeClr val="accent3"/>
          </a:effectRef>
          <a:fontRef idx="minor">
            <a:schemeClr val="lt1"/>
          </a:fontRef>
        </p:style>
        <p:txBody>
          <a:bodyPr anchor="ctr"/>
          <a:lstStyle/>
          <a:p>
            <a:pPr fontAlgn="auto">
              <a:spcBef>
                <a:spcPts val="0"/>
              </a:spcBef>
              <a:spcAft>
                <a:spcPts val="600"/>
              </a:spcAft>
              <a:buSzPct val="80000"/>
              <a:defRPr/>
            </a:pPr>
            <a:r>
              <a:rPr lang="en-US" dirty="0"/>
              <a:t>Oil refining, treatment and separation </a:t>
            </a:r>
          </a:p>
        </p:txBody>
      </p:sp>
      <p:sp>
        <p:nvSpPr>
          <p:cNvPr id="8" name="Rectangle 7"/>
          <p:cNvSpPr/>
          <p:nvPr/>
        </p:nvSpPr>
        <p:spPr bwMode="auto">
          <a:xfrm>
            <a:off x="1524000" y="3830637"/>
            <a:ext cx="6172200" cy="466726"/>
          </a:xfrm>
          <a:prstGeom prst="rect">
            <a:avLst/>
          </a:prstGeom>
          <a:solidFill>
            <a:srgbClr val="CDA48D"/>
          </a:solidFill>
          <a:ln/>
        </p:spPr>
        <p:style>
          <a:lnRef idx="0">
            <a:schemeClr val="accent3"/>
          </a:lnRef>
          <a:fillRef idx="3">
            <a:schemeClr val="accent3"/>
          </a:fillRef>
          <a:effectRef idx="3">
            <a:schemeClr val="accent3"/>
          </a:effectRef>
          <a:fontRef idx="minor">
            <a:schemeClr val="lt1"/>
          </a:fontRef>
        </p:style>
        <p:txBody>
          <a:bodyPr anchor="ctr"/>
          <a:lstStyle/>
          <a:p>
            <a:pPr fontAlgn="auto">
              <a:spcBef>
                <a:spcPts val="0"/>
              </a:spcBef>
              <a:spcAft>
                <a:spcPts val="600"/>
              </a:spcAft>
              <a:buSzPct val="80000"/>
              <a:defRPr/>
            </a:pPr>
            <a:r>
              <a:rPr lang="en-US" dirty="0"/>
              <a:t>Wellhead facilities and flow lines </a:t>
            </a:r>
          </a:p>
        </p:txBody>
      </p:sp>
      <p:sp>
        <p:nvSpPr>
          <p:cNvPr id="10" name="Rectangle 9"/>
          <p:cNvSpPr/>
          <p:nvPr/>
        </p:nvSpPr>
        <p:spPr bwMode="auto">
          <a:xfrm>
            <a:off x="1524000" y="4513262"/>
            <a:ext cx="6172200" cy="466726"/>
          </a:xfrm>
          <a:prstGeom prst="rect">
            <a:avLst/>
          </a:prstGeom>
          <a:solidFill>
            <a:srgbClr val="D7D0BF"/>
          </a:solidFill>
          <a:ln/>
        </p:spPr>
        <p:style>
          <a:lnRef idx="0">
            <a:schemeClr val="accent1"/>
          </a:lnRef>
          <a:fillRef idx="1001">
            <a:schemeClr val="lt2"/>
          </a:fillRef>
          <a:effectRef idx="3">
            <a:schemeClr val="accent1"/>
          </a:effectRef>
          <a:fontRef idx="minor">
            <a:schemeClr val="lt1"/>
          </a:fontRef>
        </p:style>
        <p:txBody>
          <a:bodyPr anchor="ctr"/>
          <a:lstStyle/>
          <a:p>
            <a:pPr fontAlgn="auto">
              <a:spcBef>
                <a:spcPts val="0"/>
              </a:spcBef>
              <a:spcAft>
                <a:spcPts val="600"/>
              </a:spcAft>
              <a:buSzPct val="80000"/>
              <a:defRPr/>
            </a:pPr>
            <a:r>
              <a:rPr lang="en-US" dirty="0">
                <a:solidFill>
                  <a:schemeClr val="accent1">
                    <a:lumMod val="50000"/>
                  </a:schemeClr>
                </a:solidFill>
              </a:rPr>
              <a:t>Gas compressor stations </a:t>
            </a:r>
          </a:p>
        </p:txBody>
      </p:sp>
      <p:sp>
        <p:nvSpPr>
          <p:cNvPr id="11" name="Rectangle 10"/>
          <p:cNvSpPr/>
          <p:nvPr/>
        </p:nvSpPr>
        <p:spPr bwMode="auto">
          <a:xfrm>
            <a:off x="1524000" y="5202618"/>
            <a:ext cx="6172200" cy="466345"/>
          </a:xfrm>
          <a:prstGeom prst="rect">
            <a:avLst/>
          </a:prstGeom>
          <a:solidFill>
            <a:srgbClr val="F1E6DF"/>
          </a:solidFill>
          <a:ln/>
        </p:spPr>
        <p:style>
          <a:lnRef idx="0">
            <a:schemeClr val="accent1"/>
          </a:lnRef>
          <a:fillRef idx="1001">
            <a:schemeClr val="lt2"/>
          </a:fillRef>
          <a:effectRef idx="3">
            <a:schemeClr val="accent1"/>
          </a:effectRef>
          <a:fontRef idx="minor">
            <a:schemeClr val="lt1"/>
          </a:fontRef>
        </p:style>
        <p:txBody>
          <a:bodyPr anchor="ctr"/>
          <a:lstStyle/>
          <a:p>
            <a:pPr fontAlgn="auto">
              <a:spcBef>
                <a:spcPts val="0"/>
              </a:spcBef>
              <a:spcAft>
                <a:spcPts val="600"/>
              </a:spcAft>
              <a:buSzPct val="80000"/>
              <a:defRPr/>
            </a:pPr>
            <a:r>
              <a:rPr lang="en-US" dirty="0">
                <a:solidFill>
                  <a:schemeClr val="accent1">
                    <a:lumMod val="50000"/>
                  </a:schemeClr>
                </a:solidFill>
              </a:rPr>
              <a:t>Tank farms and loading/unloading facilities</a:t>
            </a:r>
          </a:p>
        </p:txBody>
      </p:sp>
      <p:sp>
        <p:nvSpPr>
          <p:cNvPr id="12" name="Rectangle 11"/>
          <p:cNvSpPr/>
          <p:nvPr/>
        </p:nvSpPr>
        <p:spPr bwMode="auto">
          <a:xfrm>
            <a:off x="1524000" y="5884862"/>
            <a:ext cx="6172200" cy="466726"/>
          </a:xfrm>
          <a:prstGeom prst="rect">
            <a:avLst/>
          </a:prstGeom>
          <a:solidFill>
            <a:srgbClr val="FEFDFC"/>
          </a:solidFill>
          <a:ln/>
        </p:spPr>
        <p:style>
          <a:lnRef idx="0">
            <a:schemeClr val="accent1"/>
          </a:lnRef>
          <a:fillRef idx="1001">
            <a:schemeClr val="lt2"/>
          </a:fillRef>
          <a:effectRef idx="3">
            <a:schemeClr val="accent1"/>
          </a:effectRef>
          <a:fontRef idx="minor">
            <a:schemeClr val="lt1"/>
          </a:fontRef>
        </p:style>
        <p:txBody>
          <a:bodyPr anchor="ctr"/>
          <a:lstStyle/>
          <a:p>
            <a:pPr fontAlgn="auto">
              <a:spcBef>
                <a:spcPts val="0"/>
              </a:spcBef>
              <a:spcAft>
                <a:spcPts val="600"/>
              </a:spcAft>
              <a:buSzPct val="80000"/>
              <a:defRPr/>
            </a:pPr>
            <a:r>
              <a:rPr lang="en-US" dirty="0">
                <a:solidFill>
                  <a:schemeClr val="accent1">
                    <a:lumMod val="50000"/>
                  </a:schemeClr>
                </a:solidFill>
              </a:rPr>
              <a:t>Utilities and offsite facilities</a:t>
            </a:r>
          </a:p>
        </p:txBody>
      </p:sp>
      <p:sp>
        <p:nvSpPr>
          <p:cNvPr id="14" name="Rectangle 13"/>
          <p:cNvSpPr/>
          <p:nvPr/>
        </p:nvSpPr>
        <p:spPr bwMode="auto">
          <a:xfrm>
            <a:off x="1524000" y="3141662"/>
            <a:ext cx="6172200" cy="466726"/>
          </a:xfrm>
          <a:prstGeom prst="rect">
            <a:avLst/>
          </a:prstGeom>
          <a:solidFill>
            <a:srgbClr val="AA6E4C"/>
          </a:solidFill>
          <a:ln/>
        </p:spPr>
        <p:style>
          <a:lnRef idx="0">
            <a:schemeClr val="accent1"/>
          </a:lnRef>
          <a:fillRef idx="1001">
            <a:schemeClr val="lt2"/>
          </a:fillRef>
          <a:effectRef idx="3">
            <a:schemeClr val="accent1"/>
          </a:effectRef>
          <a:fontRef idx="minor">
            <a:schemeClr val="lt1"/>
          </a:fontRef>
        </p:style>
        <p:txBody>
          <a:bodyPr anchor="ctr"/>
          <a:lstStyle/>
          <a:p>
            <a:pPr fontAlgn="auto">
              <a:spcBef>
                <a:spcPts val="0"/>
              </a:spcBef>
              <a:spcAft>
                <a:spcPts val="600"/>
              </a:spcAft>
              <a:buSzPct val="80000"/>
              <a:defRPr/>
            </a:pPr>
            <a:r>
              <a:rPr lang="en-US" dirty="0">
                <a:solidFill>
                  <a:schemeClr val="bg1"/>
                </a:solidFill>
              </a:rPr>
              <a:t>LNG and LPG recovery </a:t>
            </a:r>
          </a:p>
        </p:txBody>
      </p:sp>
      <p:pic>
        <p:nvPicPr>
          <p:cNvPr id="17432" name="Picture 27" descr="pak asia engineering"/>
          <p:cNvPicPr>
            <a:picLocks noChangeAspect="1" noChangeArrowheads="1"/>
          </p:cNvPicPr>
          <p:nvPr/>
        </p:nvPicPr>
        <p:blipFill>
          <a:blip r:embed="rId2"/>
          <a:srcRect/>
          <a:stretch>
            <a:fillRect/>
          </a:stretch>
        </p:blipFill>
        <p:spPr bwMode="auto">
          <a:xfrm>
            <a:off x="7924800" y="5867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4002174404"/>
              </p:ext>
            </p:extLst>
          </p:nvPr>
        </p:nvGraphicFramePr>
        <p:xfrm>
          <a:off x="914400" y="1676400"/>
          <a:ext cx="72390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a:spLocks noGrp="1"/>
          </p:cNvSpPr>
          <p:nvPr>
            <p:ph type="title" idx="4294967295"/>
          </p:nvPr>
        </p:nvSpPr>
        <p:spPr>
          <a:xfrm>
            <a:off x="4572000" y="514350"/>
            <a:ext cx="4572000" cy="933450"/>
          </a:xfrm>
        </p:spPr>
        <p:txBody>
          <a:bodyPr/>
          <a:lstStyle/>
          <a:p>
            <a:pPr algn="r" eaLnBrk="1" fontAlgn="auto" hangingPunct="1">
              <a:spcAft>
                <a:spcPts val="0"/>
              </a:spcAft>
              <a:defRPr/>
            </a:pPr>
            <a:r>
              <a:rPr lang="en-US" sz="2400" dirty="0">
                <a:solidFill>
                  <a:schemeClr val="tx1"/>
                </a:solidFill>
                <a:latin typeface="+mn-lt"/>
                <a:cs typeface="Miriam" pitchFamily="34" charset="-79"/>
              </a:rPr>
              <a:t>Chemical/Petrochemical</a:t>
            </a:r>
          </a:p>
        </p:txBody>
      </p:sp>
      <p:pic>
        <p:nvPicPr>
          <p:cNvPr id="18436" name="Picture 4" descr="pak asia engineering"/>
          <p:cNvPicPr>
            <a:picLocks noChangeAspect="1" noChangeArrowheads="1"/>
          </p:cNvPicPr>
          <p:nvPr/>
        </p:nvPicPr>
        <p:blipFill>
          <a:blip r:embed="rId7"/>
          <a:srcRect/>
          <a:stretch>
            <a:fillRect/>
          </a:stretch>
        </p:blipFill>
        <p:spPr bwMode="auto">
          <a:xfrm>
            <a:off x="3200400" y="457200"/>
            <a:ext cx="1066800" cy="99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4084557412"/>
              </p:ext>
            </p:extLst>
          </p:nvPr>
        </p:nvGraphicFramePr>
        <p:xfrm>
          <a:off x="1219200" y="2301240"/>
          <a:ext cx="7010400" cy="2651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a:spLocks noGrp="1"/>
          </p:cNvSpPr>
          <p:nvPr>
            <p:ph type="title" idx="4294967295"/>
          </p:nvPr>
        </p:nvSpPr>
        <p:spPr>
          <a:xfrm>
            <a:off x="7315200" y="514350"/>
            <a:ext cx="1828800" cy="933450"/>
          </a:xfrm>
        </p:spPr>
        <p:txBody>
          <a:bodyPr/>
          <a:lstStyle/>
          <a:p>
            <a:pPr algn="r" eaLnBrk="1" fontAlgn="auto" hangingPunct="1">
              <a:spcAft>
                <a:spcPts val="0"/>
              </a:spcAft>
              <a:defRPr/>
            </a:pPr>
            <a:r>
              <a:rPr lang="en-US" sz="2400" dirty="0">
                <a:solidFill>
                  <a:schemeClr val="tx1"/>
                </a:solidFill>
                <a:latin typeface="+mn-lt"/>
                <a:cs typeface="Miriam" pitchFamily="34" charset="-79"/>
              </a:rPr>
              <a:t>Power</a:t>
            </a:r>
          </a:p>
        </p:txBody>
      </p:sp>
      <p:pic>
        <p:nvPicPr>
          <p:cNvPr id="19460" name="Picture 5" descr="pak asia engineering"/>
          <p:cNvPicPr>
            <a:picLocks noChangeAspect="1" noChangeArrowheads="1"/>
          </p:cNvPicPr>
          <p:nvPr/>
        </p:nvPicPr>
        <p:blipFill>
          <a:blip r:embed="rId7"/>
          <a:srcRect/>
          <a:stretch>
            <a:fillRect/>
          </a:stretch>
        </p:blipFill>
        <p:spPr bwMode="auto">
          <a:xfrm>
            <a:off x="3200400" y="457200"/>
            <a:ext cx="1058863" cy="9000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461494692"/>
              </p:ext>
            </p:extLst>
          </p:nvPr>
        </p:nvGraphicFramePr>
        <p:xfrm>
          <a:off x="1143000" y="1905000"/>
          <a:ext cx="67056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a:spLocks noGrp="1"/>
          </p:cNvSpPr>
          <p:nvPr>
            <p:ph type="title" idx="4294967295"/>
          </p:nvPr>
        </p:nvSpPr>
        <p:spPr>
          <a:xfrm>
            <a:off x="6096000" y="514350"/>
            <a:ext cx="3048000" cy="933450"/>
          </a:xfrm>
        </p:spPr>
        <p:txBody>
          <a:bodyPr/>
          <a:lstStyle/>
          <a:p>
            <a:pPr algn="r" eaLnBrk="1" fontAlgn="auto" hangingPunct="1">
              <a:spcAft>
                <a:spcPts val="0"/>
              </a:spcAft>
              <a:defRPr/>
            </a:pPr>
            <a:r>
              <a:rPr lang="en-US" sz="2400" dirty="0">
                <a:solidFill>
                  <a:schemeClr val="tx1"/>
                </a:solidFill>
                <a:latin typeface="+mn-lt"/>
                <a:cs typeface="Miriam" pitchFamily="34" charset="-79"/>
              </a:rPr>
              <a:t>Water Treatment</a:t>
            </a:r>
          </a:p>
        </p:txBody>
      </p:sp>
      <p:pic>
        <p:nvPicPr>
          <p:cNvPr id="20484" name="Picture 5" descr="pak asia engineering"/>
          <p:cNvPicPr>
            <a:picLocks noChangeAspect="1" noChangeArrowheads="1"/>
          </p:cNvPicPr>
          <p:nvPr/>
        </p:nvPicPr>
        <p:blipFill>
          <a:blip r:embed="rId7"/>
          <a:srcRect/>
          <a:stretch>
            <a:fillRect/>
          </a:stretch>
        </p:blipFill>
        <p:spPr bwMode="auto">
          <a:xfrm>
            <a:off x="7924800" y="5867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5410200" y="514350"/>
            <a:ext cx="3733800" cy="933450"/>
          </a:xfrm>
        </p:spPr>
        <p:txBody>
          <a:bodyPr/>
          <a:lstStyle/>
          <a:p>
            <a:pPr algn="r" eaLnBrk="1" hangingPunct="1"/>
            <a:r>
              <a:rPr lang="en-US" sz="2400" smtClean="0">
                <a:solidFill>
                  <a:schemeClr val="tx1"/>
                </a:solidFill>
                <a:cs typeface="Miriam" pitchFamily="34" charset="-79"/>
              </a:rPr>
              <a:t>Building &amp; Infrastructure </a:t>
            </a:r>
          </a:p>
        </p:txBody>
      </p:sp>
      <p:sp>
        <p:nvSpPr>
          <p:cNvPr id="30" name="Rounded Rectangle 29"/>
          <p:cNvSpPr/>
          <p:nvPr/>
        </p:nvSpPr>
        <p:spPr>
          <a:xfrm>
            <a:off x="1911605" y="2377034"/>
            <a:ext cx="5194251" cy="673784"/>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Rounded Rectangle 29"/>
          <p:cNvSpPr/>
          <p:nvPr/>
        </p:nvSpPr>
        <p:spPr>
          <a:xfrm>
            <a:off x="1911605" y="3251746"/>
            <a:ext cx="5194251" cy="673784"/>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Rounded Rectangle 29"/>
          <p:cNvSpPr/>
          <p:nvPr/>
        </p:nvSpPr>
        <p:spPr>
          <a:xfrm>
            <a:off x="1911605" y="4129634"/>
            <a:ext cx="5194251" cy="673784"/>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516" name="Text Box 8"/>
          <p:cNvSpPr txBox="1">
            <a:spLocks noChangeArrowheads="1"/>
          </p:cNvSpPr>
          <p:nvPr/>
        </p:nvSpPr>
        <p:spPr bwMode="auto">
          <a:xfrm>
            <a:off x="2185988" y="2514600"/>
            <a:ext cx="1354137" cy="366713"/>
          </a:xfrm>
          <a:prstGeom prst="rect">
            <a:avLst/>
          </a:prstGeom>
          <a:noFill/>
          <a:ln w="12700">
            <a:noFill/>
            <a:miter lim="800000"/>
            <a:headEnd type="none" w="sm" len="sm"/>
            <a:tailEnd type="none" w="sm" len="sm"/>
          </a:ln>
        </p:spPr>
        <p:txBody>
          <a:bodyPr wrap="none">
            <a:spAutoFit/>
          </a:bodyPr>
          <a:lstStyle/>
          <a:p>
            <a:pPr eaLnBrk="0" hangingPunct="0"/>
            <a:r>
              <a:rPr lang="en-US" altLang="ja-JP">
                <a:solidFill>
                  <a:schemeClr val="accent1"/>
                </a:solidFill>
                <a:ea typeface="ＭＳ Ｐゴシック" pitchFamily="34" charset="-128"/>
              </a:rPr>
              <a:t>Excavation</a:t>
            </a:r>
            <a:r>
              <a:rPr lang="en-US" altLang="ja-JP">
                <a:solidFill>
                  <a:schemeClr val="accent1"/>
                </a:solidFill>
                <a:latin typeface="Calibri" pitchFamily="34" charset="0"/>
                <a:ea typeface="ＭＳ Ｐゴシック" pitchFamily="34" charset="-128"/>
              </a:rPr>
              <a:t> </a:t>
            </a:r>
          </a:p>
        </p:txBody>
      </p:sp>
      <p:sp>
        <p:nvSpPr>
          <p:cNvPr id="21517" name="Text Box 8"/>
          <p:cNvSpPr txBox="1">
            <a:spLocks noChangeArrowheads="1"/>
          </p:cNvSpPr>
          <p:nvPr/>
        </p:nvSpPr>
        <p:spPr bwMode="auto">
          <a:xfrm>
            <a:off x="2151063" y="3403600"/>
            <a:ext cx="742950" cy="366713"/>
          </a:xfrm>
          <a:prstGeom prst="rect">
            <a:avLst/>
          </a:prstGeom>
          <a:noFill/>
          <a:ln w="12700">
            <a:noFill/>
            <a:miter lim="800000"/>
            <a:headEnd type="none" w="sm" len="sm"/>
            <a:tailEnd type="none" w="sm" len="sm"/>
          </a:ln>
        </p:spPr>
        <p:txBody>
          <a:bodyPr wrap="none">
            <a:spAutoFit/>
          </a:bodyPr>
          <a:lstStyle/>
          <a:p>
            <a:pPr eaLnBrk="0" hangingPunct="0"/>
            <a:r>
              <a:rPr lang="en-US" altLang="ja-JP">
                <a:solidFill>
                  <a:schemeClr val="accent1"/>
                </a:solidFill>
                <a:ea typeface="ＭＳ Ｐゴシック" pitchFamily="34" charset="-128"/>
              </a:rPr>
              <a:t>Piling</a:t>
            </a:r>
            <a:endParaRPr lang="en-US" altLang="ja-JP">
              <a:solidFill>
                <a:schemeClr val="accent1"/>
              </a:solidFill>
              <a:latin typeface="Calibri" pitchFamily="34" charset="0"/>
              <a:ea typeface="ＭＳ Ｐゴシック" pitchFamily="34" charset="-128"/>
            </a:endParaRPr>
          </a:p>
        </p:txBody>
      </p:sp>
      <p:sp>
        <p:nvSpPr>
          <p:cNvPr id="21518" name="Text Box 8"/>
          <p:cNvSpPr txBox="1">
            <a:spLocks noChangeArrowheads="1"/>
          </p:cNvSpPr>
          <p:nvPr/>
        </p:nvSpPr>
        <p:spPr bwMode="auto">
          <a:xfrm>
            <a:off x="2133600" y="4343400"/>
            <a:ext cx="1352550" cy="366713"/>
          </a:xfrm>
          <a:prstGeom prst="rect">
            <a:avLst/>
          </a:prstGeom>
          <a:noFill/>
          <a:ln w="12700">
            <a:noFill/>
            <a:miter lim="800000"/>
            <a:headEnd type="none" w="sm" len="sm"/>
            <a:tailEnd type="none" w="sm" len="sm"/>
          </a:ln>
        </p:spPr>
        <p:txBody>
          <a:bodyPr wrap="none">
            <a:spAutoFit/>
          </a:bodyPr>
          <a:lstStyle/>
          <a:p>
            <a:pPr eaLnBrk="0" hangingPunct="0"/>
            <a:r>
              <a:rPr lang="en-US" altLang="ja-JP">
                <a:solidFill>
                  <a:schemeClr val="accent1"/>
                </a:solidFill>
                <a:ea typeface="ＭＳ Ｐゴシック" pitchFamily="34" charset="-128"/>
              </a:rPr>
              <a:t>Concreting </a:t>
            </a:r>
            <a:endParaRPr lang="en-US" altLang="ja-JP">
              <a:solidFill>
                <a:schemeClr val="accent1"/>
              </a:solidFill>
              <a:latin typeface="Calibri" pitchFamily="34" charset="0"/>
              <a:ea typeface="ＭＳ Ｐゴシック" pitchFamily="34" charset="-128"/>
            </a:endParaRPr>
          </a:p>
        </p:txBody>
      </p:sp>
      <p:sp>
        <p:nvSpPr>
          <p:cNvPr id="8" name="Rounded Rectangle 29"/>
          <p:cNvSpPr/>
          <p:nvPr/>
        </p:nvSpPr>
        <p:spPr>
          <a:xfrm>
            <a:off x="1911605" y="5120234"/>
            <a:ext cx="5194251" cy="673784"/>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522" name="Text Box 8"/>
          <p:cNvSpPr txBox="1">
            <a:spLocks noChangeArrowheads="1"/>
          </p:cNvSpPr>
          <p:nvPr/>
        </p:nvSpPr>
        <p:spPr bwMode="auto">
          <a:xfrm>
            <a:off x="2133600" y="5257800"/>
            <a:ext cx="2000250" cy="366713"/>
          </a:xfrm>
          <a:prstGeom prst="rect">
            <a:avLst/>
          </a:prstGeom>
          <a:noFill/>
          <a:ln w="12700">
            <a:noFill/>
            <a:miter lim="800000"/>
            <a:headEnd type="none" w="sm" len="sm"/>
            <a:tailEnd type="none" w="sm" len="sm"/>
          </a:ln>
        </p:spPr>
        <p:txBody>
          <a:bodyPr wrap="none">
            <a:spAutoFit/>
          </a:bodyPr>
          <a:lstStyle/>
          <a:p>
            <a:pPr eaLnBrk="0" hangingPunct="0"/>
            <a:r>
              <a:rPr lang="en-US" altLang="ja-JP">
                <a:solidFill>
                  <a:schemeClr val="accent1"/>
                </a:solidFill>
                <a:ea typeface="ＭＳ Ｐゴシック" pitchFamily="34" charset="-128"/>
              </a:rPr>
              <a:t>Architectural work</a:t>
            </a:r>
            <a:endParaRPr lang="en-US" altLang="ja-JP">
              <a:solidFill>
                <a:schemeClr val="accent1"/>
              </a:solidFill>
              <a:latin typeface="Calibri" pitchFamily="34" charset="0"/>
              <a:ea typeface="ＭＳ Ｐゴシック" pitchFamily="34" charset="-128"/>
            </a:endParaRPr>
          </a:p>
        </p:txBody>
      </p:sp>
      <p:pic>
        <p:nvPicPr>
          <p:cNvPr id="21523" name="Picture 23" descr="pak asia engineering"/>
          <p:cNvPicPr>
            <a:picLocks noChangeAspect="1" noChangeArrowheads="1"/>
          </p:cNvPicPr>
          <p:nvPr/>
        </p:nvPicPr>
        <p:blipFill>
          <a:blip r:embed="rId2"/>
          <a:srcRect/>
          <a:stretch>
            <a:fillRect/>
          </a:stretch>
        </p:blipFill>
        <p:spPr bwMode="auto">
          <a:xfrm>
            <a:off x="7924800" y="5867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5800" y="762000"/>
            <a:ext cx="8305800" cy="461963"/>
          </a:xfrm>
          <a:prstGeom prst="rect">
            <a:avLst/>
          </a:prstGeom>
          <a:noFill/>
          <a:ln w="9525">
            <a:noFill/>
            <a:miter lim="800000"/>
            <a:headEnd/>
            <a:tailEnd/>
          </a:ln>
        </p:spPr>
        <p:txBody>
          <a:bodyPr>
            <a:spAutoFit/>
          </a:bodyPr>
          <a:lstStyle/>
          <a:p>
            <a:pPr algn="r" fontAlgn="auto">
              <a:spcAft>
                <a:spcPts val="0"/>
              </a:spcAft>
              <a:defRPr/>
            </a:pPr>
            <a:r>
              <a:rPr lang="en-US" sz="2400" kern="0" dirty="0">
                <a:latin typeface="+mn-lt"/>
                <a:cs typeface="Miriam" pitchFamily="34" charset="-79"/>
              </a:rPr>
              <a:t>Construction Equipment</a:t>
            </a:r>
          </a:p>
        </p:txBody>
      </p:sp>
      <p:pic>
        <p:nvPicPr>
          <p:cNvPr id="22531" name="bigImage" descr="Next Product">
            <a:hlinkClick r:id="rId2" tooltip="Next Product"/>
          </p:cNvPr>
          <p:cNvPicPr>
            <a:picLocks noChangeAspect="1" noChangeArrowheads="1"/>
          </p:cNvPicPr>
          <p:nvPr/>
        </p:nvPicPr>
        <p:blipFill>
          <a:blip r:embed="rId3"/>
          <a:srcRect/>
          <a:stretch>
            <a:fillRect/>
          </a:stretch>
        </p:blipFill>
        <p:spPr bwMode="auto">
          <a:xfrm>
            <a:off x="7315200" y="1676400"/>
            <a:ext cx="1828800" cy="1736725"/>
          </a:xfrm>
          <a:prstGeom prst="rect">
            <a:avLst/>
          </a:prstGeom>
          <a:noFill/>
          <a:ln w="9525">
            <a:noFill/>
            <a:miter lim="800000"/>
            <a:headEnd/>
            <a:tailEnd/>
          </a:ln>
        </p:spPr>
      </p:pic>
      <p:pic>
        <p:nvPicPr>
          <p:cNvPr id="22532" name="Picture 5" descr="C:\Documents and Settings\muhammad.khalid\Local Settings\Temporary Internet Files\Content.Word\7506.jpg"/>
          <p:cNvPicPr>
            <a:picLocks noChangeAspect="1" noChangeArrowheads="1"/>
          </p:cNvPicPr>
          <p:nvPr/>
        </p:nvPicPr>
        <p:blipFill>
          <a:blip r:embed="rId4"/>
          <a:srcRect/>
          <a:stretch>
            <a:fillRect/>
          </a:stretch>
        </p:blipFill>
        <p:spPr bwMode="auto">
          <a:xfrm>
            <a:off x="2286000" y="4114800"/>
            <a:ext cx="2714625" cy="2514600"/>
          </a:xfrm>
          <a:prstGeom prst="rect">
            <a:avLst/>
          </a:prstGeom>
          <a:noFill/>
          <a:ln w="9525">
            <a:noFill/>
            <a:miter lim="800000"/>
            <a:headEnd/>
            <a:tailEnd/>
          </a:ln>
        </p:spPr>
      </p:pic>
      <p:pic>
        <p:nvPicPr>
          <p:cNvPr id="22533" name="Picture 8" descr="C:\Documents and Settings\tariq.farooq\Local Settings\Temporary Internet Files\Content.Word\IMG0197A.JPG"/>
          <p:cNvPicPr>
            <a:picLocks noChangeAspect="1" noChangeArrowheads="1"/>
          </p:cNvPicPr>
          <p:nvPr/>
        </p:nvPicPr>
        <p:blipFill>
          <a:blip r:embed="rId5"/>
          <a:srcRect/>
          <a:stretch>
            <a:fillRect/>
          </a:stretch>
        </p:blipFill>
        <p:spPr bwMode="auto">
          <a:xfrm>
            <a:off x="5105400" y="5029200"/>
            <a:ext cx="2133600" cy="1571625"/>
          </a:xfrm>
          <a:prstGeom prst="rect">
            <a:avLst/>
          </a:prstGeom>
          <a:noFill/>
          <a:ln w="9525">
            <a:noFill/>
            <a:miter lim="800000"/>
            <a:headEnd/>
            <a:tailEnd/>
          </a:ln>
        </p:spPr>
      </p:pic>
      <p:pic>
        <p:nvPicPr>
          <p:cNvPr id="22534" name="Picture 12" descr="DSC00408_0.tmp"/>
          <p:cNvPicPr>
            <a:picLocks/>
          </p:cNvPicPr>
          <p:nvPr/>
        </p:nvPicPr>
        <p:blipFill>
          <a:blip r:embed="rId6"/>
          <a:srcRect/>
          <a:stretch>
            <a:fillRect/>
          </a:stretch>
        </p:blipFill>
        <p:spPr bwMode="auto">
          <a:xfrm>
            <a:off x="3810000" y="1676400"/>
            <a:ext cx="1828800" cy="1981200"/>
          </a:xfrm>
          <a:prstGeom prst="rect">
            <a:avLst/>
          </a:prstGeom>
          <a:noFill/>
          <a:ln w="9525">
            <a:noFill/>
            <a:miter lim="800000"/>
            <a:headEnd/>
            <a:tailEnd/>
          </a:ln>
        </p:spPr>
      </p:pic>
      <p:pic>
        <p:nvPicPr>
          <p:cNvPr id="22535" name="Picture 13" descr="FA#681-0_0.tmp"/>
          <p:cNvPicPr>
            <a:picLocks/>
          </p:cNvPicPr>
          <p:nvPr/>
        </p:nvPicPr>
        <p:blipFill>
          <a:blip r:embed="rId7"/>
          <a:srcRect/>
          <a:stretch>
            <a:fillRect/>
          </a:stretch>
        </p:blipFill>
        <p:spPr bwMode="auto">
          <a:xfrm>
            <a:off x="7620000" y="3429000"/>
            <a:ext cx="1447800" cy="1600200"/>
          </a:xfrm>
          <a:prstGeom prst="rect">
            <a:avLst/>
          </a:prstGeom>
          <a:noFill/>
          <a:ln w="9525">
            <a:noFill/>
            <a:miter lim="800000"/>
            <a:headEnd/>
            <a:tailEnd/>
          </a:ln>
        </p:spPr>
      </p:pic>
      <p:pic>
        <p:nvPicPr>
          <p:cNvPr id="22536" name="Picture 15"/>
          <p:cNvPicPr>
            <a:picLocks noChangeAspect="1" noChangeArrowheads="1"/>
          </p:cNvPicPr>
          <p:nvPr/>
        </p:nvPicPr>
        <p:blipFill>
          <a:blip r:embed="rId8"/>
          <a:srcRect/>
          <a:stretch>
            <a:fillRect/>
          </a:stretch>
        </p:blipFill>
        <p:spPr bwMode="auto">
          <a:xfrm>
            <a:off x="7391400" y="5105400"/>
            <a:ext cx="1524000" cy="1447800"/>
          </a:xfrm>
          <a:prstGeom prst="rect">
            <a:avLst/>
          </a:prstGeom>
          <a:noFill/>
          <a:ln w="9525">
            <a:noFill/>
            <a:miter lim="800000"/>
            <a:headEnd/>
            <a:tailEnd/>
          </a:ln>
        </p:spPr>
      </p:pic>
      <p:pic>
        <p:nvPicPr>
          <p:cNvPr id="22537" name="Picture 18"/>
          <p:cNvPicPr>
            <a:picLocks noChangeAspect="1" noChangeArrowheads="1"/>
          </p:cNvPicPr>
          <p:nvPr/>
        </p:nvPicPr>
        <p:blipFill>
          <a:blip r:embed="rId9"/>
          <a:srcRect/>
          <a:stretch>
            <a:fillRect/>
          </a:stretch>
        </p:blipFill>
        <p:spPr bwMode="auto">
          <a:xfrm>
            <a:off x="5067300" y="3048000"/>
            <a:ext cx="2514600" cy="2047875"/>
          </a:xfrm>
          <a:prstGeom prst="rect">
            <a:avLst/>
          </a:prstGeom>
          <a:noFill/>
          <a:ln w="9525">
            <a:noFill/>
            <a:miter lim="800000"/>
            <a:headEnd/>
            <a:tailEnd/>
          </a:ln>
        </p:spPr>
      </p:pic>
      <p:pic>
        <p:nvPicPr>
          <p:cNvPr id="22538" name="Picture 21"/>
          <p:cNvPicPr>
            <a:picLocks noChangeAspect="1" noChangeArrowheads="1"/>
          </p:cNvPicPr>
          <p:nvPr/>
        </p:nvPicPr>
        <p:blipFill>
          <a:blip r:embed="rId10"/>
          <a:srcRect/>
          <a:stretch>
            <a:fillRect/>
          </a:stretch>
        </p:blipFill>
        <p:spPr bwMode="auto">
          <a:xfrm>
            <a:off x="2362200" y="1676400"/>
            <a:ext cx="1447800" cy="2057400"/>
          </a:xfrm>
          <a:prstGeom prst="rect">
            <a:avLst/>
          </a:prstGeom>
          <a:noFill/>
          <a:ln w="9525">
            <a:noFill/>
            <a:miter lim="800000"/>
            <a:headEnd/>
            <a:tailEnd/>
          </a:ln>
        </p:spPr>
      </p:pic>
      <p:pic>
        <p:nvPicPr>
          <p:cNvPr id="22539" name="Picture 22"/>
          <p:cNvPicPr>
            <a:picLocks noChangeAspect="1" noChangeArrowheads="1"/>
          </p:cNvPicPr>
          <p:nvPr/>
        </p:nvPicPr>
        <p:blipFill>
          <a:blip r:embed="rId11"/>
          <a:srcRect/>
          <a:stretch>
            <a:fillRect/>
          </a:stretch>
        </p:blipFill>
        <p:spPr bwMode="auto">
          <a:xfrm>
            <a:off x="5715000" y="1676400"/>
            <a:ext cx="1752600" cy="1676400"/>
          </a:xfrm>
          <a:prstGeom prst="rect">
            <a:avLst/>
          </a:prstGeom>
          <a:noFill/>
          <a:ln w="9525">
            <a:noFill/>
            <a:miter lim="800000"/>
            <a:headEnd/>
            <a:tailEnd/>
          </a:ln>
        </p:spPr>
      </p:pic>
      <p:pic>
        <p:nvPicPr>
          <p:cNvPr id="22540" name="Picture 23" descr="pak asia engineering"/>
          <p:cNvPicPr>
            <a:picLocks noChangeAspect="1" noChangeArrowheads="1"/>
          </p:cNvPicPr>
          <p:nvPr/>
        </p:nvPicPr>
        <p:blipFill>
          <a:blip r:embed="rId12"/>
          <a:srcRect/>
          <a:stretch>
            <a:fillRect/>
          </a:stretch>
        </p:blipFill>
        <p:spPr bwMode="auto">
          <a:xfrm>
            <a:off x="3048000" y="4572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541" name="Picture 24" descr="compressor"/>
          <p:cNvPicPr>
            <a:picLocks noChangeAspect="1" noChangeArrowheads="1"/>
          </p:cNvPicPr>
          <p:nvPr/>
        </p:nvPicPr>
        <p:blipFill>
          <a:blip r:embed="rId13"/>
          <a:srcRect/>
          <a:stretch>
            <a:fillRect/>
          </a:stretch>
        </p:blipFill>
        <p:spPr bwMode="auto">
          <a:xfrm>
            <a:off x="0" y="1524000"/>
            <a:ext cx="2362200" cy="2667000"/>
          </a:xfrm>
          <a:prstGeom prst="rect">
            <a:avLst/>
          </a:prstGeom>
          <a:noFill/>
          <a:ln w="9525">
            <a:noFill/>
            <a:miter lim="800000"/>
            <a:headEnd/>
            <a:tailEnd/>
          </a:ln>
        </p:spPr>
      </p:pic>
      <p:pic>
        <p:nvPicPr>
          <p:cNvPr id="22542" name="Picture 25" descr="DSCN0612"/>
          <p:cNvPicPr>
            <a:picLocks noChangeAspect="1" noChangeArrowheads="1"/>
          </p:cNvPicPr>
          <p:nvPr/>
        </p:nvPicPr>
        <p:blipFill>
          <a:blip r:embed="rId14"/>
          <a:srcRect/>
          <a:stretch>
            <a:fillRect/>
          </a:stretch>
        </p:blipFill>
        <p:spPr bwMode="auto">
          <a:xfrm>
            <a:off x="0" y="4191000"/>
            <a:ext cx="2286000" cy="2667000"/>
          </a:xfrm>
          <a:prstGeom prst="rect">
            <a:avLst/>
          </a:prstGeom>
          <a:noFill/>
          <a:ln w="9525">
            <a:noFill/>
            <a:miter lim="800000"/>
            <a:headEnd/>
            <a:tailEnd/>
          </a:ln>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ox(in)">
                                      <p:cBhvr>
                                        <p:cTn id="7" dur="1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5800" y="762000"/>
            <a:ext cx="8229600" cy="457200"/>
          </a:xfrm>
          <a:prstGeom prst="rect">
            <a:avLst/>
          </a:prstGeom>
          <a:noFill/>
          <a:ln w="9525">
            <a:noFill/>
            <a:miter lim="800000"/>
            <a:headEnd/>
            <a:tailEnd/>
          </a:ln>
        </p:spPr>
        <p:txBody>
          <a:bodyPr>
            <a:spAutoFit/>
          </a:bodyPr>
          <a:lstStyle/>
          <a:p>
            <a:pPr algn="r" fontAlgn="auto">
              <a:spcBef>
                <a:spcPts val="0"/>
              </a:spcBef>
              <a:spcAft>
                <a:spcPts val="0"/>
              </a:spcAft>
              <a:defRPr/>
            </a:pPr>
            <a:r>
              <a:rPr lang="en-US" sz="2400" dirty="0">
                <a:solidFill>
                  <a:srgbClr val="C7FF57"/>
                </a:solidFill>
                <a:latin typeface="+mn-lt"/>
                <a:cs typeface="+mn-cs"/>
              </a:rPr>
              <a:t>Construction Equipment</a:t>
            </a:r>
          </a:p>
        </p:txBody>
      </p:sp>
      <p:sp>
        <p:nvSpPr>
          <p:cNvPr id="12" name="Rounded Rectangle 4"/>
          <p:cNvSpPr/>
          <p:nvPr/>
        </p:nvSpPr>
        <p:spPr bwMode="auto">
          <a:xfrm>
            <a:off x="1371600" y="1765300"/>
            <a:ext cx="6629400" cy="4470400"/>
          </a:xfrm>
          <a:prstGeom prst="rect">
            <a:avLst/>
          </a:prstGeom>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fontAlgn="auto">
              <a:spcBef>
                <a:spcPts val="0"/>
              </a:spcBef>
              <a:spcAft>
                <a:spcPts val="0"/>
              </a:spcAft>
              <a:defRPr/>
            </a:pPr>
            <a:endParaRPr lang="en-US" sz="1600" dirty="0">
              <a:solidFill>
                <a:schemeClr val="bg1"/>
              </a:solidFill>
            </a:endParaRPr>
          </a:p>
        </p:txBody>
      </p:sp>
      <p:pic>
        <p:nvPicPr>
          <p:cNvPr id="23556" name="Picture 18" descr="DSC00353_0.tmp"/>
          <p:cNvPicPr>
            <a:picLocks/>
          </p:cNvPicPr>
          <p:nvPr/>
        </p:nvPicPr>
        <p:blipFill>
          <a:blip r:embed="rId2"/>
          <a:srcRect/>
          <a:stretch>
            <a:fillRect/>
          </a:stretch>
        </p:blipFill>
        <p:spPr bwMode="auto">
          <a:xfrm>
            <a:off x="4343400" y="5334000"/>
            <a:ext cx="1228725" cy="1524000"/>
          </a:xfrm>
          <a:prstGeom prst="rect">
            <a:avLst/>
          </a:prstGeom>
          <a:noFill/>
          <a:ln w="9525">
            <a:noFill/>
            <a:miter lim="800000"/>
            <a:headEnd/>
            <a:tailEnd/>
          </a:ln>
        </p:spPr>
      </p:pic>
      <p:pic>
        <p:nvPicPr>
          <p:cNvPr id="23557" name="Picture 19" descr="FA#681-0_0.tmp"/>
          <p:cNvPicPr>
            <a:picLocks/>
          </p:cNvPicPr>
          <p:nvPr/>
        </p:nvPicPr>
        <p:blipFill>
          <a:blip r:embed="rId3"/>
          <a:srcRect/>
          <a:stretch>
            <a:fillRect/>
          </a:stretch>
        </p:blipFill>
        <p:spPr bwMode="auto">
          <a:xfrm>
            <a:off x="5572125" y="5437188"/>
            <a:ext cx="1285875" cy="1382712"/>
          </a:xfrm>
          <a:prstGeom prst="rect">
            <a:avLst/>
          </a:prstGeom>
          <a:noFill/>
          <a:ln w="9525">
            <a:noFill/>
            <a:miter lim="800000"/>
            <a:headEnd/>
            <a:tailEnd/>
          </a:ln>
        </p:spPr>
      </p:pic>
      <p:pic>
        <p:nvPicPr>
          <p:cNvPr id="23558" name="Picture 21" descr="DSC00346_0.tmp"/>
          <p:cNvPicPr>
            <a:picLocks/>
          </p:cNvPicPr>
          <p:nvPr/>
        </p:nvPicPr>
        <p:blipFill>
          <a:blip r:embed="rId4"/>
          <a:srcRect/>
          <a:stretch>
            <a:fillRect/>
          </a:stretch>
        </p:blipFill>
        <p:spPr bwMode="auto">
          <a:xfrm>
            <a:off x="2443163" y="5181600"/>
            <a:ext cx="1900237" cy="1676400"/>
          </a:xfrm>
          <a:prstGeom prst="rect">
            <a:avLst/>
          </a:prstGeom>
          <a:noFill/>
          <a:ln w="9525">
            <a:noFill/>
            <a:miter lim="800000"/>
            <a:headEnd/>
            <a:tailEnd/>
          </a:ln>
        </p:spPr>
      </p:pic>
      <p:pic>
        <p:nvPicPr>
          <p:cNvPr id="23559" name="Picture 22" descr="DSC00336_0.tmp"/>
          <p:cNvPicPr>
            <a:picLocks/>
          </p:cNvPicPr>
          <p:nvPr/>
        </p:nvPicPr>
        <p:blipFill>
          <a:blip r:embed="rId5"/>
          <a:srcRect/>
          <a:stretch>
            <a:fillRect/>
          </a:stretch>
        </p:blipFill>
        <p:spPr bwMode="auto">
          <a:xfrm>
            <a:off x="2590800" y="3546475"/>
            <a:ext cx="2362200" cy="1635125"/>
          </a:xfrm>
          <a:prstGeom prst="rect">
            <a:avLst/>
          </a:prstGeom>
          <a:noFill/>
          <a:ln w="9525">
            <a:noFill/>
            <a:miter lim="800000"/>
            <a:headEnd/>
            <a:tailEnd/>
          </a:ln>
        </p:spPr>
      </p:pic>
      <p:pic>
        <p:nvPicPr>
          <p:cNvPr id="23560" name="Picture 23" descr="DSC00427_0.tmp"/>
          <p:cNvPicPr>
            <a:picLocks/>
          </p:cNvPicPr>
          <p:nvPr/>
        </p:nvPicPr>
        <p:blipFill>
          <a:blip r:embed="rId6"/>
          <a:srcRect/>
          <a:stretch>
            <a:fillRect/>
          </a:stretch>
        </p:blipFill>
        <p:spPr bwMode="auto">
          <a:xfrm>
            <a:off x="0" y="5524500"/>
            <a:ext cx="2409825" cy="1333500"/>
          </a:xfrm>
          <a:prstGeom prst="rect">
            <a:avLst/>
          </a:prstGeom>
          <a:noFill/>
          <a:ln w="9525">
            <a:noFill/>
            <a:miter lim="800000"/>
            <a:headEnd/>
            <a:tailEnd/>
          </a:ln>
        </p:spPr>
      </p:pic>
      <p:pic>
        <p:nvPicPr>
          <p:cNvPr id="23561" name="Picture 4" descr="C:\Documents and Settings\imran.sheikh\My Documents\My Pictures\crane1.JPG"/>
          <p:cNvPicPr>
            <a:picLocks noChangeAspect="1" noChangeArrowheads="1"/>
          </p:cNvPicPr>
          <p:nvPr/>
        </p:nvPicPr>
        <p:blipFill>
          <a:blip r:embed="rId7"/>
          <a:srcRect/>
          <a:stretch>
            <a:fillRect/>
          </a:stretch>
        </p:blipFill>
        <p:spPr bwMode="auto">
          <a:xfrm>
            <a:off x="0" y="3352800"/>
            <a:ext cx="2514600" cy="2084388"/>
          </a:xfrm>
          <a:prstGeom prst="rect">
            <a:avLst/>
          </a:prstGeom>
          <a:noFill/>
          <a:ln w="9525">
            <a:noFill/>
            <a:miter lim="800000"/>
            <a:headEnd/>
            <a:tailEnd/>
          </a:ln>
        </p:spPr>
      </p:pic>
      <p:pic>
        <p:nvPicPr>
          <p:cNvPr id="23562" name="Picture 24" descr="DSC00262"/>
          <p:cNvPicPr>
            <a:picLocks noChangeAspect="1" noChangeArrowheads="1"/>
          </p:cNvPicPr>
          <p:nvPr/>
        </p:nvPicPr>
        <p:blipFill>
          <a:blip r:embed="rId8"/>
          <a:srcRect/>
          <a:stretch>
            <a:fillRect/>
          </a:stretch>
        </p:blipFill>
        <p:spPr bwMode="auto">
          <a:xfrm>
            <a:off x="2895600" y="1524000"/>
            <a:ext cx="2590800" cy="1870075"/>
          </a:xfrm>
          <a:prstGeom prst="rect">
            <a:avLst/>
          </a:prstGeom>
          <a:noFill/>
          <a:ln w="6350">
            <a:pattFill prst="solidDmnd">
              <a:fgClr>
                <a:schemeClr val="tx1"/>
              </a:fgClr>
              <a:bgClr>
                <a:schemeClr val="bg1"/>
              </a:bgClr>
            </a:pattFill>
            <a:miter lim="800000"/>
            <a:headEnd/>
            <a:tailEnd/>
          </a:ln>
        </p:spPr>
      </p:pic>
      <p:pic>
        <p:nvPicPr>
          <p:cNvPr id="23563" name="Picture 28" descr="pak asia engineering"/>
          <p:cNvPicPr>
            <a:picLocks noChangeAspect="1" noChangeArrowheads="1"/>
          </p:cNvPicPr>
          <p:nvPr/>
        </p:nvPicPr>
        <p:blipFill>
          <a:blip r:embed="rId9"/>
          <a:srcRect/>
          <a:stretch>
            <a:fillRect/>
          </a:stretch>
        </p:blipFill>
        <p:spPr bwMode="auto">
          <a:xfrm>
            <a:off x="3048000" y="4572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564" name="Picture 29" descr="2007119142455Pipe Bending Machine-1016"/>
          <p:cNvPicPr>
            <a:picLocks noChangeAspect="1" noChangeArrowheads="1"/>
          </p:cNvPicPr>
          <p:nvPr/>
        </p:nvPicPr>
        <p:blipFill>
          <a:blip r:embed="rId10"/>
          <a:srcRect/>
          <a:stretch>
            <a:fillRect/>
          </a:stretch>
        </p:blipFill>
        <p:spPr bwMode="auto">
          <a:xfrm>
            <a:off x="5715000" y="1600200"/>
            <a:ext cx="3352800" cy="1905000"/>
          </a:xfrm>
          <a:prstGeom prst="rect">
            <a:avLst/>
          </a:prstGeom>
          <a:noFill/>
          <a:ln w="9525">
            <a:noFill/>
            <a:miter lim="800000"/>
            <a:headEnd/>
            <a:tailEnd/>
          </a:ln>
        </p:spPr>
      </p:pic>
      <p:pic>
        <p:nvPicPr>
          <p:cNvPr id="23565" name="Picture 30" descr="fork lifter"/>
          <p:cNvPicPr>
            <a:picLocks noChangeAspect="1" noChangeArrowheads="1"/>
          </p:cNvPicPr>
          <p:nvPr/>
        </p:nvPicPr>
        <p:blipFill>
          <a:blip r:embed="rId11"/>
          <a:srcRect/>
          <a:stretch>
            <a:fillRect/>
          </a:stretch>
        </p:blipFill>
        <p:spPr bwMode="auto">
          <a:xfrm>
            <a:off x="6858000" y="5410200"/>
            <a:ext cx="2209800" cy="1447800"/>
          </a:xfrm>
          <a:prstGeom prst="rect">
            <a:avLst/>
          </a:prstGeom>
          <a:noFill/>
          <a:ln w="9525">
            <a:noFill/>
            <a:miter lim="800000"/>
            <a:headEnd/>
            <a:tailEnd/>
          </a:ln>
        </p:spPr>
      </p:pic>
      <p:pic>
        <p:nvPicPr>
          <p:cNvPr id="23566" name="Picture 31" descr="Office_Container"/>
          <p:cNvPicPr>
            <a:picLocks noChangeAspect="1" noChangeArrowheads="1"/>
          </p:cNvPicPr>
          <p:nvPr/>
        </p:nvPicPr>
        <p:blipFill>
          <a:blip r:embed="rId12"/>
          <a:srcRect/>
          <a:stretch>
            <a:fillRect/>
          </a:stretch>
        </p:blipFill>
        <p:spPr bwMode="auto">
          <a:xfrm>
            <a:off x="5029200" y="3505200"/>
            <a:ext cx="4038600" cy="1905000"/>
          </a:xfrm>
          <a:prstGeom prst="rect">
            <a:avLst/>
          </a:prstGeom>
          <a:noFill/>
          <a:ln w="9525">
            <a:noFill/>
            <a:miter lim="800000"/>
            <a:headEnd/>
            <a:tailEnd/>
          </a:ln>
        </p:spPr>
      </p:pic>
      <p:pic>
        <p:nvPicPr>
          <p:cNvPr id="23567" name="Picture 32" descr="pak asia engineering"/>
          <p:cNvPicPr>
            <a:picLocks noChangeAspect="1" noChangeArrowheads="1"/>
          </p:cNvPicPr>
          <p:nvPr/>
        </p:nvPicPr>
        <p:blipFill>
          <a:blip r:embed="rId13"/>
          <a:srcRect/>
          <a:stretch>
            <a:fillRect/>
          </a:stretch>
        </p:blipFill>
        <p:spPr bwMode="auto">
          <a:xfrm>
            <a:off x="7747000" y="4343400"/>
            <a:ext cx="263525" cy="325438"/>
          </a:xfrm>
          <a:prstGeom prst="rect">
            <a:avLst/>
          </a:prstGeom>
          <a:noFill/>
          <a:ln w="9525">
            <a:noFill/>
            <a:miter lim="800000"/>
            <a:headEnd/>
            <a:tailEnd/>
          </a:ln>
        </p:spPr>
      </p:pic>
      <p:pic>
        <p:nvPicPr>
          <p:cNvPr id="23568" name="Picture 33" descr="portable-gantry-crane"/>
          <p:cNvPicPr>
            <a:picLocks noChangeAspect="1" noChangeArrowheads="1"/>
          </p:cNvPicPr>
          <p:nvPr/>
        </p:nvPicPr>
        <p:blipFill>
          <a:blip r:embed="rId14"/>
          <a:srcRect/>
          <a:stretch>
            <a:fillRect/>
          </a:stretch>
        </p:blipFill>
        <p:spPr bwMode="auto">
          <a:xfrm>
            <a:off x="304800" y="1676400"/>
            <a:ext cx="2590800" cy="1631950"/>
          </a:xfrm>
          <a:prstGeom prst="rect">
            <a:avLst/>
          </a:prstGeom>
          <a:noFill/>
          <a:ln w="9525">
            <a:noFill/>
            <a:miter lim="800000"/>
            <a:headEnd/>
            <a:tailEnd/>
          </a:ln>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ox(in)">
                                      <p:cBhvr>
                                        <p:cTn id="7" dur="1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5800" y="762000"/>
            <a:ext cx="8305800" cy="461963"/>
          </a:xfrm>
          <a:prstGeom prst="rect">
            <a:avLst/>
          </a:prstGeom>
          <a:noFill/>
          <a:ln w="9525">
            <a:noFill/>
            <a:miter lim="800000"/>
            <a:headEnd/>
            <a:tailEnd/>
          </a:ln>
        </p:spPr>
        <p:txBody>
          <a:bodyPr>
            <a:spAutoFit/>
          </a:bodyPr>
          <a:lstStyle/>
          <a:p>
            <a:pPr algn="r" fontAlgn="auto">
              <a:spcAft>
                <a:spcPts val="0"/>
              </a:spcAft>
              <a:defRPr/>
            </a:pPr>
            <a:r>
              <a:rPr lang="en-US" sz="2400" kern="0" dirty="0">
                <a:latin typeface="+mn-lt"/>
                <a:cs typeface="Miriam" pitchFamily="34" charset="-79"/>
              </a:rPr>
              <a:t>Construction Equipment</a:t>
            </a:r>
          </a:p>
        </p:txBody>
      </p:sp>
      <p:pic>
        <p:nvPicPr>
          <p:cNvPr id="24579" name="Picture 5" descr="pak asia engineering"/>
          <p:cNvPicPr>
            <a:picLocks noChangeAspect="1" noChangeArrowheads="1"/>
          </p:cNvPicPr>
          <p:nvPr/>
        </p:nvPicPr>
        <p:blipFill>
          <a:blip r:embed="rId2"/>
          <a:srcRect/>
          <a:stretch>
            <a:fillRect/>
          </a:stretch>
        </p:blipFill>
        <p:spPr bwMode="auto">
          <a:xfrm>
            <a:off x="3048000" y="4572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580" name="Picture 6" descr="sand b equipment"/>
          <p:cNvPicPr>
            <a:picLocks noChangeAspect="1" noChangeArrowheads="1"/>
          </p:cNvPicPr>
          <p:nvPr/>
        </p:nvPicPr>
        <p:blipFill>
          <a:blip r:embed="rId3"/>
          <a:srcRect/>
          <a:stretch>
            <a:fillRect/>
          </a:stretch>
        </p:blipFill>
        <p:spPr bwMode="auto">
          <a:xfrm>
            <a:off x="0" y="1600200"/>
            <a:ext cx="3200400" cy="2209800"/>
          </a:xfrm>
          <a:prstGeom prst="rect">
            <a:avLst/>
          </a:prstGeom>
          <a:noFill/>
          <a:ln w="9525">
            <a:noFill/>
            <a:miter lim="800000"/>
            <a:headEnd/>
            <a:tailEnd/>
          </a:ln>
        </p:spPr>
      </p:pic>
      <p:pic>
        <p:nvPicPr>
          <p:cNvPr id="24581" name="Picture 7" descr="wood-planks-texture"/>
          <p:cNvPicPr>
            <a:picLocks noChangeAspect="1" noChangeArrowheads="1"/>
          </p:cNvPicPr>
          <p:nvPr/>
        </p:nvPicPr>
        <p:blipFill>
          <a:blip r:embed="rId4"/>
          <a:srcRect/>
          <a:stretch>
            <a:fillRect/>
          </a:stretch>
        </p:blipFill>
        <p:spPr bwMode="auto">
          <a:xfrm>
            <a:off x="3200400" y="1524000"/>
            <a:ext cx="2819400" cy="2209800"/>
          </a:xfrm>
          <a:prstGeom prst="rect">
            <a:avLst/>
          </a:prstGeom>
          <a:noFill/>
          <a:ln w="9525">
            <a:noFill/>
            <a:miter lim="800000"/>
            <a:headEnd/>
            <a:tailEnd/>
          </a:ln>
        </p:spPr>
      </p:pic>
      <p:pic>
        <p:nvPicPr>
          <p:cNvPr id="24582" name="Picture 8" descr="Summit 6 in x 10ft swing lathe"/>
          <p:cNvPicPr>
            <a:picLocks noChangeAspect="1" noChangeArrowheads="1"/>
          </p:cNvPicPr>
          <p:nvPr/>
        </p:nvPicPr>
        <p:blipFill>
          <a:blip r:embed="rId5"/>
          <a:srcRect/>
          <a:stretch>
            <a:fillRect/>
          </a:stretch>
        </p:blipFill>
        <p:spPr bwMode="auto">
          <a:xfrm>
            <a:off x="6019800" y="1524000"/>
            <a:ext cx="3124200" cy="2209800"/>
          </a:xfrm>
          <a:prstGeom prst="rect">
            <a:avLst/>
          </a:prstGeom>
          <a:noFill/>
          <a:ln w="9525">
            <a:noFill/>
            <a:miter lim="800000"/>
            <a:headEnd/>
            <a:tailEnd/>
          </a:ln>
        </p:spPr>
      </p:pic>
      <p:pic>
        <p:nvPicPr>
          <p:cNvPr id="24583" name="Picture 9" descr="toyota hilux"/>
          <p:cNvPicPr>
            <a:picLocks noChangeAspect="1" noChangeArrowheads="1"/>
          </p:cNvPicPr>
          <p:nvPr/>
        </p:nvPicPr>
        <p:blipFill>
          <a:blip r:embed="rId6"/>
          <a:srcRect/>
          <a:stretch>
            <a:fillRect/>
          </a:stretch>
        </p:blipFill>
        <p:spPr bwMode="auto">
          <a:xfrm>
            <a:off x="0" y="3733800"/>
            <a:ext cx="3048000" cy="3124200"/>
          </a:xfrm>
          <a:prstGeom prst="rect">
            <a:avLst/>
          </a:prstGeom>
          <a:noFill/>
          <a:ln w="9525">
            <a:noFill/>
            <a:miter lim="800000"/>
            <a:headEnd/>
            <a:tailEnd/>
          </a:ln>
        </p:spPr>
      </p:pic>
      <p:pic>
        <p:nvPicPr>
          <p:cNvPr id="24584" name="Picture 10" descr="we9796"/>
          <p:cNvPicPr>
            <a:picLocks noChangeAspect="1" noChangeArrowheads="1"/>
          </p:cNvPicPr>
          <p:nvPr/>
        </p:nvPicPr>
        <p:blipFill>
          <a:blip r:embed="rId7"/>
          <a:srcRect/>
          <a:stretch>
            <a:fillRect/>
          </a:stretch>
        </p:blipFill>
        <p:spPr bwMode="auto">
          <a:xfrm>
            <a:off x="3048000" y="3733800"/>
            <a:ext cx="2844800" cy="3124200"/>
          </a:xfrm>
          <a:prstGeom prst="rect">
            <a:avLst/>
          </a:prstGeom>
          <a:noFill/>
          <a:ln w="9525">
            <a:noFill/>
            <a:miter lim="800000"/>
            <a:headEnd/>
            <a:tailEnd/>
          </a:ln>
        </p:spPr>
      </p:pic>
      <p:pic>
        <p:nvPicPr>
          <p:cNvPr id="24585" name="Picture 11" descr="Steel_Bar_Bending_Machine"/>
          <p:cNvPicPr>
            <a:picLocks noChangeAspect="1" noChangeArrowheads="1"/>
          </p:cNvPicPr>
          <p:nvPr/>
        </p:nvPicPr>
        <p:blipFill>
          <a:blip r:embed="rId8"/>
          <a:srcRect/>
          <a:stretch>
            <a:fillRect/>
          </a:stretch>
        </p:blipFill>
        <p:spPr bwMode="auto">
          <a:xfrm>
            <a:off x="5867400" y="3733800"/>
            <a:ext cx="3276600" cy="3124200"/>
          </a:xfrm>
          <a:prstGeom prst="rect">
            <a:avLst/>
          </a:prstGeom>
          <a:noFill/>
          <a:ln w="9525">
            <a:noFill/>
            <a:miter lim="800000"/>
            <a:headEnd/>
            <a:tailEnd/>
          </a:ln>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ox(in)">
                                      <p:cBhvr>
                                        <p:cTn id="7" dur="1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Scaffolding_Berlin2"/>
          <p:cNvPicPr>
            <a:picLocks noChangeAspect="1" noChangeArrowheads="1"/>
          </p:cNvPicPr>
          <p:nvPr/>
        </p:nvPicPr>
        <p:blipFill>
          <a:blip r:embed="rId2"/>
          <a:srcRect/>
          <a:stretch>
            <a:fillRect/>
          </a:stretch>
        </p:blipFill>
        <p:spPr bwMode="auto">
          <a:xfrm>
            <a:off x="0" y="1524000"/>
            <a:ext cx="3048000" cy="2743200"/>
          </a:xfrm>
          <a:prstGeom prst="rect">
            <a:avLst/>
          </a:prstGeom>
          <a:noFill/>
          <a:ln w="9525">
            <a:noFill/>
            <a:miter lim="800000"/>
            <a:headEnd/>
            <a:tailEnd/>
          </a:ln>
        </p:spPr>
      </p:pic>
      <p:pic>
        <p:nvPicPr>
          <p:cNvPr id="25603" name="Picture 5" descr="Sheet_Rolling_Machine_250x250"/>
          <p:cNvPicPr>
            <a:picLocks noChangeAspect="1" noChangeArrowheads="1"/>
          </p:cNvPicPr>
          <p:nvPr/>
        </p:nvPicPr>
        <p:blipFill>
          <a:blip r:embed="rId3"/>
          <a:srcRect/>
          <a:stretch>
            <a:fillRect/>
          </a:stretch>
        </p:blipFill>
        <p:spPr bwMode="auto">
          <a:xfrm>
            <a:off x="0" y="4114800"/>
            <a:ext cx="3200400" cy="2743200"/>
          </a:xfrm>
          <a:prstGeom prst="rect">
            <a:avLst/>
          </a:prstGeom>
          <a:noFill/>
          <a:ln w="9525">
            <a:noFill/>
            <a:miter lim="800000"/>
            <a:headEnd/>
            <a:tailEnd/>
          </a:ln>
        </p:spPr>
      </p:pic>
      <p:pic>
        <p:nvPicPr>
          <p:cNvPr id="25604" name="Picture 6" descr="p1_Plate bending machine"/>
          <p:cNvPicPr>
            <a:picLocks noChangeAspect="1" noChangeArrowheads="1"/>
          </p:cNvPicPr>
          <p:nvPr/>
        </p:nvPicPr>
        <p:blipFill>
          <a:blip r:embed="rId4"/>
          <a:srcRect/>
          <a:stretch>
            <a:fillRect/>
          </a:stretch>
        </p:blipFill>
        <p:spPr bwMode="auto">
          <a:xfrm>
            <a:off x="6096000" y="1447800"/>
            <a:ext cx="3048000" cy="2667000"/>
          </a:xfrm>
          <a:prstGeom prst="rect">
            <a:avLst/>
          </a:prstGeom>
          <a:noFill/>
          <a:ln w="9525">
            <a:noFill/>
            <a:miter lim="800000"/>
            <a:headEnd/>
            <a:tailEnd/>
          </a:ln>
        </p:spPr>
      </p:pic>
      <p:pic>
        <p:nvPicPr>
          <p:cNvPr id="25605" name="Picture 7" descr="mazda truck"/>
          <p:cNvPicPr>
            <a:picLocks noChangeAspect="1" noChangeArrowheads="1"/>
          </p:cNvPicPr>
          <p:nvPr/>
        </p:nvPicPr>
        <p:blipFill>
          <a:blip r:embed="rId5"/>
          <a:srcRect/>
          <a:stretch>
            <a:fillRect/>
          </a:stretch>
        </p:blipFill>
        <p:spPr bwMode="auto">
          <a:xfrm>
            <a:off x="3048000" y="1524000"/>
            <a:ext cx="3048000" cy="2590800"/>
          </a:xfrm>
          <a:prstGeom prst="rect">
            <a:avLst/>
          </a:prstGeom>
          <a:noFill/>
          <a:ln w="9525">
            <a:noFill/>
            <a:miter lim="800000"/>
            <a:headEnd/>
            <a:tailEnd/>
          </a:ln>
        </p:spPr>
      </p:pic>
      <p:pic>
        <p:nvPicPr>
          <p:cNvPr id="25606" name="Picture 8" descr="MAN 500  KVA 2"/>
          <p:cNvPicPr>
            <a:picLocks noChangeAspect="1" noChangeArrowheads="1"/>
          </p:cNvPicPr>
          <p:nvPr/>
        </p:nvPicPr>
        <p:blipFill>
          <a:blip r:embed="rId6"/>
          <a:srcRect/>
          <a:stretch>
            <a:fillRect/>
          </a:stretch>
        </p:blipFill>
        <p:spPr bwMode="auto">
          <a:xfrm>
            <a:off x="6096000" y="4114800"/>
            <a:ext cx="3048000" cy="2743200"/>
          </a:xfrm>
          <a:prstGeom prst="rect">
            <a:avLst/>
          </a:prstGeom>
          <a:noFill/>
          <a:ln w="9525">
            <a:noFill/>
            <a:miter lim="800000"/>
            <a:headEnd/>
            <a:tailEnd/>
          </a:ln>
        </p:spPr>
      </p:pic>
      <p:pic>
        <p:nvPicPr>
          <p:cNvPr id="25607" name="Picture 9" descr="Magnetic_Drill_Machine"/>
          <p:cNvPicPr>
            <a:picLocks noChangeAspect="1" noChangeArrowheads="1"/>
          </p:cNvPicPr>
          <p:nvPr/>
        </p:nvPicPr>
        <p:blipFill>
          <a:blip r:embed="rId7"/>
          <a:srcRect/>
          <a:stretch>
            <a:fillRect/>
          </a:stretch>
        </p:blipFill>
        <p:spPr bwMode="auto">
          <a:xfrm>
            <a:off x="3048000" y="4114800"/>
            <a:ext cx="3048000" cy="2743200"/>
          </a:xfrm>
          <a:prstGeom prst="rect">
            <a:avLst/>
          </a:prstGeom>
          <a:noFill/>
          <a:ln w="9525">
            <a:noFill/>
            <a:miter lim="800000"/>
            <a:headEnd/>
            <a:tailEnd/>
          </a:ln>
        </p:spPr>
      </p:pic>
    </p:spTree>
  </p:cSld>
  <p:clrMapOvr>
    <a:masterClrMapping/>
  </p:clrMapOvr>
  <p:transition spd="med" advClick="0" advTm="5000">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idx="1"/>
          </p:nvPr>
        </p:nvSpPr>
        <p:spPr>
          <a:xfrm>
            <a:off x="381000" y="2057400"/>
            <a:ext cx="4343400" cy="1066800"/>
          </a:xfrm>
          <a:scene3d>
            <a:camera prst="legacyPerspectiveTopRight"/>
            <a:lightRig rig="legacyFlat3" dir="b"/>
          </a:scene3d>
          <a:sp3d extrusionH="887400" prstMaterial="legacyMatte">
            <a:bevelT w="13500" h="13500" prst="angle"/>
            <a:bevelB w="13500" h="13500" prst="angle"/>
            <a:extrusionClr>
              <a:srgbClr val="C7FF57"/>
            </a:extrusionClr>
          </a:sp3d>
        </p:spPr>
        <p:style>
          <a:lnRef idx="0">
            <a:scrgbClr r="0" g="0" b="0"/>
          </a:lnRef>
          <a:fillRef idx="1003">
            <a:schemeClr val="lt2"/>
          </a:fillRef>
          <a:effectRef idx="0">
            <a:scrgbClr r="0" g="0" b="0"/>
          </a:effectRef>
          <a:fontRef idx="major"/>
        </p:style>
        <p:txBody>
          <a:bodyPr>
            <a:flatTx/>
          </a:bodyPr>
          <a:lstStyle/>
          <a:p>
            <a:pPr marL="609600" indent="-609600" eaLnBrk="1" hangingPunct="1">
              <a:lnSpc>
                <a:spcPct val="80000"/>
              </a:lnSpc>
              <a:buFontTx/>
              <a:buNone/>
              <a:defRPr/>
            </a:pPr>
            <a:r>
              <a:rPr lang="en-US" sz="1400" b="1" u="sng" kern="1200" dirty="0">
                <a:solidFill>
                  <a:schemeClr val="accent1">
                    <a:lumMod val="50000"/>
                  </a:schemeClr>
                </a:solidFill>
                <a:effectLst>
                  <a:outerShdw blurRad="38100" dist="38100" dir="2700000" algn="tl">
                    <a:srgbClr val="000000"/>
                  </a:outerShdw>
                </a:effectLst>
                <a:latin typeface="+mn-lt"/>
              </a:rPr>
              <a:t>MACHINE</a:t>
            </a:r>
            <a:r>
              <a:rPr lang="en-US" sz="1400" b="1" u="sng" dirty="0" smtClean="0">
                <a:solidFill>
                  <a:schemeClr val="accent1">
                    <a:lumMod val="50000"/>
                  </a:schemeClr>
                </a:solidFill>
                <a:effectLst>
                  <a:outerShdw blurRad="38100" dist="38100" dir="2700000" algn="tl">
                    <a:srgbClr val="000000"/>
                  </a:outerShdw>
                </a:effectLst>
                <a:latin typeface="+mn-lt"/>
              </a:rPr>
              <a:t> </a:t>
            </a:r>
            <a:r>
              <a:rPr lang="en-US" sz="1400" b="1" u="sng" kern="1200" dirty="0">
                <a:solidFill>
                  <a:schemeClr val="accent1">
                    <a:lumMod val="50000"/>
                  </a:schemeClr>
                </a:solidFill>
                <a:effectLst>
                  <a:outerShdw blurRad="38100" dist="38100" dir="2700000" algn="tl">
                    <a:srgbClr val="000000"/>
                  </a:outerShdw>
                </a:effectLst>
                <a:latin typeface="+mn-lt"/>
              </a:rPr>
              <a:t>SHOP</a:t>
            </a:r>
          </a:p>
          <a:p>
            <a:pPr marL="609600" indent="-609600" eaLnBrk="1" hangingPunct="1">
              <a:lnSpc>
                <a:spcPct val="80000"/>
              </a:lnSpc>
              <a:buFontTx/>
              <a:buNone/>
              <a:defRPr/>
            </a:pPr>
            <a:endParaRPr lang="en-US" sz="1400" b="1" u="sng" dirty="0" smtClean="0">
              <a:solidFill>
                <a:schemeClr val="bg2"/>
              </a:solidFill>
            </a:endParaRPr>
          </a:p>
          <a:p>
            <a:pPr marL="609600" indent="-609600" eaLnBrk="1" hangingPunct="1">
              <a:lnSpc>
                <a:spcPct val="80000"/>
              </a:lnSpc>
              <a:buFontTx/>
              <a:buNone/>
              <a:defRPr/>
            </a:pPr>
            <a:r>
              <a:rPr lang="en-US" sz="1400" dirty="0" smtClean="0">
                <a:solidFill>
                  <a:schemeClr val="bg2"/>
                </a:solidFill>
              </a:rPr>
              <a:t>LATH MACHINE (10 FEETBED)	01 </a:t>
            </a:r>
          </a:p>
          <a:p>
            <a:pPr marL="609600" indent="-609600" eaLnBrk="1" hangingPunct="1">
              <a:lnSpc>
                <a:spcPct val="80000"/>
              </a:lnSpc>
              <a:buFontTx/>
              <a:buNone/>
              <a:defRPr/>
            </a:pPr>
            <a:r>
              <a:rPr lang="en-US" sz="1400" dirty="0" smtClean="0">
                <a:solidFill>
                  <a:schemeClr val="bg2"/>
                </a:solidFill>
              </a:rPr>
              <a:t>LATH MACHINE (08 FEETBED)	02 </a:t>
            </a:r>
          </a:p>
        </p:txBody>
      </p:sp>
      <p:sp>
        <p:nvSpPr>
          <p:cNvPr id="4" name="Title 1"/>
          <p:cNvSpPr>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Equipment &amp; Tool List owned by the Company</a:t>
            </a:r>
          </a:p>
        </p:txBody>
      </p:sp>
      <p:sp>
        <p:nvSpPr>
          <p:cNvPr id="92167" name="Rectangle 7"/>
          <p:cNvSpPr>
            <a:spLocks noChangeArrowheads="1"/>
          </p:cNvSpPr>
          <p:nvPr/>
        </p:nvSpPr>
        <p:spPr bwMode="auto">
          <a:xfrm>
            <a:off x="457200" y="4419600"/>
            <a:ext cx="3733800" cy="1676400"/>
          </a:xfrm>
          <a:prstGeom prst="rect">
            <a:avLst/>
          </a:prstGeom>
          <a:ln w="57150" cmpd="thickThin">
            <a:miter lim="800000"/>
            <a:headEnd/>
            <a:tailEnd/>
          </a:ln>
          <a:effectLst/>
          <a:scene3d>
            <a:camera prst="legacyObliqueTopLeft"/>
            <a:lightRig rig="legacyFlat3" dir="t"/>
          </a:scene3d>
          <a:sp3d extrusionH="430200" prstMaterial="legacyMatte">
            <a:bevelT w="13500" h="13500" prst="angle"/>
            <a:bevelB w="13500" h="13500" prst="angle"/>
            <a:extrusionClr>
              <a:srgbClr val="C7FF57"/>
            </a:extrusionClr>
          </a:sp3d>
        </p:spPr>
        <p:style>
          <a:lnRef idx="0">
            <a:scrgbClr r="0" g="0" b="0"/>
          </a:lnRef>
          <a:fillRef idx="1002">
            <a:schemeClr val="lt2"/>
          </a:fillRef>
          <a:effectRef idx="0">
            <a:scrgbClr r="0" g="0" b="0"/>
          </a:effectRef>
          <a:fontRef idx="major"/>
        </p:style>
        <p:txBody>
          <a:bodyPr>
            <a:flatTx/>
          </a:bodyPr>
          <a:lstStyle/>
          <a:p>
            <a:pPr marL="609600" indent="-609600" eaLnBrk="0" hangingPunct="0">
              <a:lnSpc>
                <a:spcPct val="80000"/>
              </a:lnSpc>
              <a:spcBef>
                <a:spcPct val="20000"/>
              </a:spcBef>
              <a:defRPr/>
            </a:pPr>
            <a:r>
              <a:rPr lang="en-US" sz="1400" b="1" u="sng" dirty="0">
                <a:solidFill>
                  <a:schemeClr val="accent1">
                    <a:lumMod val="50000"/>
                  </a:schemeClr>
                </a:solidFill>
                <a:effectLst>
                  <a:outerShdw blurRad="38100" dist="38100" dir="2700000" algn="tl">
                    <a:srgbClr val="000000"/>
                  </a:outerShdw>
                </a:effectLst>
                <a:latin typeface="+mn-lt"/>
              </a:rPr>
              <a:t>HANDLING</a:t>
            </a:r>
            <a:r>
              <a:rPr lang="en-US" sz="1400" b="1" u="sng" dirty="0">
                <a:solidFill>
                  <a:srgbClr val="FF0000"/>
                </a:solidFill>
                <a:effectLst>
                  <a:outerShdw blurRad="38100" dist="38100" dir="2700000" algn="tl">
                    <a:srgbClr val="000000"/>
                  </a:outerShdw>
                </a:effectLst>
                <a:latin typeface="Calibri" pitchFamily="34" charset="0"/>
              </a:rPr>
              <a:t> </a:t>
            </a:r>
            <a:r>
              <a:rPr lang="en-US" sz="1400" b="1" u="sng" dirty="0">
                <a:solidFill>
                  <a:schemeClr val="accent1">
                    <a:lumMod val="50000"/>
                  </a:schemeClr>
                </a:solidFill>
                <a:effectLst>
                  <a:outerShdw blurRad="38100" dist="38100" dir="2700000" algn="tl">
                    <a:srgbClr val="000000"/>
                  </a:outerShdw>
                </a:effectLst>
                <a:latin typeface="+mn-lt"/>
              </a:rPr>
              <a:t>FACILITIES </a:t>
            </a:r>
          </a:p>
          <a:p>
            <a:pPr marL="609600" indent="-609600" eaLnBrk="0" hangingPunct="0">
              <a:lnSpc>
                <a:spcPct val="80000"/>
              </a:lnSpc>
              <a:spcBef>
                <a:spcPct val="20000"/>
              </a:spcBef>
              <a:defRPr/>
            </a:pPr>
            <a:endParaRPr lang="en-US" sz="1400" b="1" u="sng" dirty="0">
              <a:solidFill>
                <a:srgbClr val="FF0000"/>
              </a:solidFill>
              <a:effectLst>
                <a:outerShdw blurRad="38100" dist="38100" dir="2700000" algn="tl">
                  <a:srgbClr val="000000"/>
                </a:outerShdw>
              </a:effectLst>
              <a:latin typeface="Calibri" pitchFamily="34" charset="0"/>
            </a:endParaRPr>
          </a:p>
          <a:p>
            <a:pPr marL="609600" indent="-609600" eaLnBrk="0" hangingPunct="0">
              <a:spcBef>
                <a:spcPct val="20000"/>
              </a:spcBef>
              <a:defRPr/>
            </a:pPr>
            <a:r>
              <a:rPr lang="en-US" sz="1400" dirty="0">
                <a:solidFill>
                  <a:schemeClr val="bg2"/>
                </a:solidFill>
                <a:latin typeface="Calibri" pitchFamily="34" charset="0"/>
              </a:rPr>
              <a:t>FORK LIFTERS		03</a:t>
            </a:r>
          </a:p>
          <a:p>
            <a:pPr marL="609600" indent="-609600" eaLnBrk="0" hangingPunct="0">
              <a:spcBef>
                <a:spcPct val="20000"/>
              </a:spcBef>
              <a:defRPr/>
            </a:pPr>
            <a:r>
              <a:rPr lang="en-US" sz="1400" dirty="0">
                <a:solidFill>
                  <a:schemeClr val="bg2"/>
                </a:solidFill>
                <a:latin typeface="Calibri" pitchFamily="34" charset="0"/>
              </a:rPr>
              <a:t>CRANE (KARO) WITH 194 LONG BOOM 25 Ton</a:t>
            </a:r>
          </a:p>
          <a:p>
            <a:pPr marL="609600" indent="-609600" eaLnBrk="0" hangingPunct="0">
              <a:spcBef>
                <a:spcPct val="20000"/>
              </a:spcBef>
              <a:defRPr/>
            </a:pPr>
            <a:r>
              <a:rPr lang="en-US" sz="1400" dirty="0">
                <a:solidFill>
                  <a:schemeClr val="bg2"/>
                </a:solidFill>
                <a:latin typeface="Calibri" pitchFamily="34" charset="0"/>
              </a:rPr>
              <a:t>OVERHEAD GANTRY CRANE	10 Ton</a:t>
            </a:r>
          </a:p>
          <a:p>
            <a:pPr marL="609600" indent="-609600" eaLnBrk="0" hangingPunct="0">
              <a:spcBef>
                <a:spcPct val="20000"/>
              </a:spcBef>
              <a:defRPr/>
            </a:pPr>
            <a:r>
              <a:rPr lang="en-US" sz="1400" dirty="0">
                <a:solidFill>
                  <a:schemeClr val="bg2"/>
                </a:solidFill>
                <a:latin typeface="Calibri" pitchFamily="34" charset="0"/>
              </a:rPr>
              <a:t>OVERHEAD GANTRY CRANE	05 Ton</a:t>
            </a:r>
          </a:p>
        </p:txBody>
      </p:sp>
      <p:sp>
        <p:nvSpPr>
          <p:cNvPr id="92169" name="Rectangle 9"/>
          <p:cNvSpPr>
            <a:spLocks noChangeArrowheads="1"/>
          </p:cNvSpPr>
          <p:nvPr/>
        </p:nvSpPr>
        <p:spPr bwMode="auto">
          <a:xfrm rot="19646557">
            <a:off x="4425323" y="3386528"/>
            <a:ext cx="4343400" cy="1676400"/>
          </a:xfrm>
          <a:prstGeom prst="rect">
            <a:avLst/>
          </a:prstGeom>
          <a:ln w="57150" cmpd="thinThick">
            <a:miter lim="800000"/>
            <a:headEnd/>
            <a:tailEnd/>
          </a:ln>
          <a:effectLst/>
          <a:scene3d>
            <a:camera prst="legacyPerspectiveTopRight"/>
            <a:lightRig rig="legacyFlat3" dir="b"/>
          </a:scene3d>
          <a:sp3d extrusionH="887400" prstMaterial="legacyMatte">
            <a:bevelT w="13500" h="13500" prst="angle"/>
            <a:bevelB w="13500" h="13500" prst="angle"/>
            <a:extrusionClr>
              <a:srgbClr val="C7FF57"/>
            </a:extrusionClr>
          </a:sp3d>
        </p:spPr>
        <p:style>
          <a:lnRef idx="0">
            <a:scrgbClr r="0" g="0" b="0"/>
          </a:lnRef>
          <a:fillRef idx="1002">
            <a:schemeClr val="lt2"/>
          </a:fillRef>
          <a:effectRef idx="0">
            <a:scrgbClr r="0" g="0" b="0"/>
          </a:effectRef>
          <a:fontRef idx="major"/>
        </p:style>
        <p:txBody>
          <a:bodyPr>
            <a:flatTx/>
          </a:bodyPr>
          <a:lstStyle/>
          <a:p>
            <a:pPr marL="609600" indent="-609600" eaLnBrk="0" hangingPunct="0">
              <a:spcBef>
                <a:spcPct val="20000"/>
              </a:spcBef>
              <a:defRPr/>
            </a:pPr>
            <a:r>
              <a:rPr lang="en-US" sz="1400" b="1" u="sng" dirty="0">
                <a:solidFill>
                  <a:schemeClr val="accent1">
                    <a:lumMod val="50000"/>
                  </a:schemeClr>
                </a:solidFill>
                <a:effectLst>
                  <a:outerShdw blurRad="38100" dist="38100" dir="2700000" algn="tl">
                    <a:srgbClr val="000000"/>
                  </a:outerShdw>
                </a:effectLst>
                <a:latin typeface="+mn-lt"/>
              </a:rPr>
              <a:t>DRILLING</a:t>
            </a:r>
            <a:r>
              <a:rPr lang="en-US" sz="1400" b="1" u="sng" dirty="0">
                <a:solidFill>
                  <a:srgbClr val="FF0000"/>
                </a:solidFill>
                <a:effectLst>
                  <a:outerShdw blurRad="38100" dist="38100" dir="2700000" algn="tl">
                    <a:srgbClr val="000000"/>
                  </a:outerShdw>
                </a:effectLst>
                <a:latin typeface="+mn-lt"/>
              </a:rPr>
              <a:t> </a:t>
            </a:r>
            <a:r>
              <a:rPr lang="en-US" sz="1400" b="1" u="sng" dirty="0">
                <a:solidFill>
                  <a:schemeClr val="accent1">
                    <a:lumMod val="50000"/>
                  </a:schemeClr>
                </a:solidFill>
                <a:effectLst>
                  <a:outerShdw blurRad="38100" dist="38100" dir="2700000" algn="tl">
                    <a:srgbClr val="000000"/>
                  </a:outerShdw>
                </a:effectLst>
                <a:latin typeface="+mn-lt"/>
              </a:rPr>
              <a:t>EQUIPMENT</a:t>
            </a:r>
          </a:p>
          <a:p>
            <a:pPr marL="609600" indent="-609600" eaLnBrk="0" hangingPunct="0">
              <a:spcBef>
                <a:spcPct val="20000"/>
              </a:spcBef>
              <a:defRPr/>
            </a:pPr>
            <a:endParaRPr lang="en-US" sz="1400" b="1" u="sng" dirty="0">
              <a:solidFill>
                <a:srgbClr val="FF0000"/>
              </a:solidFill>
              <a:effectLst>
                <a:outerShdw blurRad="38100" dist="38100" dir="2700000" algn="tl">
                  <a:srgbClr val="000000"/>
                </a:outerShdw>
              </a:effectLst>
              <a:latin typeface="Calibri" pitchFamily="34" charset="0"/>
            </a:endParaRPr>
          </a:p>
          <a:p>
            <a:pPr marL="609600" indent="-609600" eaLnBrk="0" hangingPunct="0">
              <a:spcBef>
                <a:spcPct val="20000"/>
              </a:spcBef>
              <a:defRPr/>
            </a:pPr>
            <a:r>
              <a:rPr lang="en-US" sz="1400" dirty="0">
                <a:solidFill>
                  <a:schemeClr val="bg2"/>
                </a:solidFill>
                <a:latin typeface="Calibri" pitchFamily="34" charset="0"/>
              </a:rPr>
              <a:t>PORTABLE PILLER DRILL MACHINE UP TO 3” 	03  </a:t>
            </a:r>
          </a:p>
          <a:p>
            <a:pPr marL="609600" indent="-609600" eaLnBrk="0" hangingPunct="0">
              <a:spcBef>
                <a:spcPct val="20000"/>
              </a:spcBef>
              <a:defRPr/>
            </a:pPr>
            <a:r>
              <a:rPr lang="en-US" sz="1400" dirty="0">
                <a:solidFill>
                  <a:schemeClr val="bg2"/>
                </a:solidFill>
                <a:latin typeface="Calibri" pitchFamily="34" charset="0"/>
              </a:rPr>
              <a:t>PORTABLE MAGNETIC DRILL MACHINES UP TO 25mm 03  </a:t>
            </a:r>
          </a:p>
          <a:p>
            <a:pPr marL="609600" indent="-609600" eaLnBrk="0" hangingPunct="0">
              <a:spcBef>
                <a:spcPct val="20000"/>
              </a:spcBef>
              <a:defRPr/>
            </a:pPr>
            <a:r>
              <a:rPr lang="en-US" sz="1400" dirty="0">
                <a:solidFill>
                  <a:schemeClr val="bg2"/>
                </a:solidFill>
                <a:latin typeface="Calibri" pitchFamily="34" charset="0"/>
              </a:rPr>
              <a:t>HAND DRILL MACHINES IN DEFFERENT SIZE 	06 </a:t>
            </a:r>
          </a:p>
          <a:p>
            <a:pPr marL="609600" indent="-609600" eaLnBrk="0" hangingPunct="0">
              <a:spcBef>
                <a:spcPct val="20000"/>
              </a:spcBef>
              <a:defRPr/>
            </a:pPr>
            <a:r>
              <a:rPr lang="en-US" sz="1400" dirty="0">
                <a:solidFill>
                  <a:schemeClr val="bg2"/>
                </a:solidFill>
                <a:latin typeface="Calibri" pitchFamily="34" charset="0"/>
              </a:rPr>
              <a:t>HILTI DRILL MACHINES			02 </a:t>
            </a:r>
          </a:p>
        </p:txBody>
      </p:sp>
      <p:pic>
        <p:nvPicPr>
          <p:cNvPr id="26630" name="Picture 10" descr="pak asia engineering"/>
          <p:cNvPicPr>
            <a:picLocks noChangeAspect="1" noChangeArrowheads="1"/>
          </p:cNvPicPr>
          <p:nvPr/>
        </p:nvPicPr>
        <p:blipFill>
          <a:blip r:embed="rId2"/>
          <a:srcRect/>
          <a:stretch>
            <a:fillRect/>
          </a:stretch>
        </p:blipFill>
        <p:spPr bwMode="auto">
          <a:xfrm>
            <a:off x="7848600" y="5867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idx="1"/>
          </p:nvPr>
        </p:nvSpPr>
        <p:spPr>
          <a:xfrm>
            <a:off x="609600" y="1905000"/>
            <a:ext cx="3962400" cy="1447800"/>
          </a:xfrm>
        </p:spPr>
        <p:style>
          <a:lnRef idx="2">
            <a:schemeClr val="accent4">
              <a:shade val="50000"/>
            </a:schemeClr>
          </a:lnRef>
          <a:fillRef idx="1">
            <a:schemeClr val="accent4"/>
          </a:fillRef>
          <a:effectRef idx="0">
            <a:schemeClr val="accent4"/>
          </a:effectRef>
          <a:fontRef idx="minor">
            <a:schemeClr val="lt1"/>
          </a:fontRef>
        </p:style>
        <p:txBody>
          <a:bodyPr>
            <a:flatTx/>
          </a:bodyPr>
          <a:lstStyle/>
          <a:p>
            <a:pPr marL="609600" indent="-609600" eaLnBrk="1" hangingPunct="1">
              <a:lnSpc>
                <a:spcPct val="80000"/>
              </a:lnSpc>
              <a:buFontTx/>
              <a:buNone/>
              <a:defRPr/>
            </a:pPr>
            <a:r>
              <a:rPr lang="en-US" sz="1400" b="1" u="sng" dirty="0" smtClean="0">
                <a:solidFill>
                  <a:schemeClr val="accent1">
                    <a:lumMod val="50000"/>
                  </a:schemeClr>
                </a:solidFill>
                <a:effectLst>
                  <a:outerShdw blurRad="38100" dist="38100" dir="2700000" algn="tl">
                    <a:srgbClr val="000000"/>
                  </a:outerShdw>
                </a:effectLst>
              </a:rPr>
              <a:t>SURFACE TREATMENT &amp; PAINTING EQUIPMENT</a:t>
            </a:r>
          </a:p>
          <a:p>
            <a:pPr marL="609600" indent="-609600" eaLnBrk="1" hangingPunct="1">
              <a:lnSpc>
                <a:spcPct val="80000"/>
              </a:lnSpc>
              <a:buFontTx/>
              <a:buNone/>
              <a:defRPr/>
            </a:pPr>
            <a:endParaRPr lang="en-US" sz="1400" dirty="0" smtClean="0">
              <a:solidFill>
                <a:schemeClr val="bg2"/>
              </a:solidFill>
            </a:endParaRPr>
          </a:p>
          <a:p>
            <a:pPr marL="609600" indent="-609600" eaLnBrk="1" hangingPunct="1">
              <a:lnSpc>
                <a:spcPct val="80000"/>
              </a:lnSpc>
              <a:buFontTx/>
              <a:buNone/>
              <a:defRPr/>
            </a:pPr>
            <a:r>
              <a:rPr lang="en-US" sz="1400" dirty="0" smtClean="0">
                <a:solidFill>
                  <a:schemeClr val="bg2"/>
                </a:solidFill>
              </a:rPr>
              <a:t>SAND BLASTING EQUIPMENT COMPLETE WITH </a:t>
            </a:r>
          </a:p>
          <a:p>
            <a:pPr marL="609600" indent="-609600" eaLnBrk="1" hangingPunct="1">
              <a:lnSpc>
                <a:spcPct val="80000"/>
              </a:lnSpc>
              <a:buFontTx/>
              <a:buNone/>
              <a:defRPr/>
            </a:pPr>
            <a:r>
              <a:rPr lang="en-US" sz="1400" dirty="0" smtClean="0">
                <a:solidFill>
                  <a:schemeClr val="bg2"/>
                </a:solidFill>
              </a:rPr>
              <a:t>COMPRESSOR ANS SAND POTS	02</a:t>
            </a:r>
          </a:p>
          <a:p>
            <a:pPr marL="609600" indent="-609600" eaLnBrk="1" hangingPunct="1">
              <a:lnSpc>
                <a:spcPct val="80000"/>
              </a:lnSpc>
              <a:buFontTx/>
              <a:buNone/>
              <a:defRPr/>
            </a:pPr>
            <a:r>
              <a:rPr lang="en-US" sz="1400" dirty="0" smtClean="0">
                <a:solidFill>
                  <a:schemeClr val="bg2"/>
                </a:solidFill>
              </a:rPr>
              <a:t>AIR LESS SPRAY PAINT EQUIPMENT	01</a:t>
            </a:r>
          </a:p>
          <a:p>
            <a:pPr marL="609600" indent="-609600" eaLnBrk="1" hangingPunct="1">
              <a:lnSpc>
                <a:spcPct val="80000"/>
              </a:lnSpc>
              <a:buFontTx/>
              <a:buNone/>
              <a:defRPr/>
            </a:pPr>
            <a:r>
              <a:rPr lang="en-US" sz="1400" dirty="0" smtClean="0">
                <a:solidFill>
                  <a:schemeClr val="bg2"/>
                </a:solidFill>
              </a:rPr>
              <a:t>BACKING OVEN 8’X8’X8’		01</a:t>
            </a:r>
          </a:p>
        </p:txBody>
      </p:sp>
      <p:sp>
        <p:nvSpPr>
          <p:cNvPr id="4" name="Title 1"/>
          <p:cNvSpPr>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Equipment &amp; Tool List owned by the Company</a:t>
            </a:r>
          </a:p>
        </p:txBody>
      </p:sp>
      <p:sp>
        <p:nvSpPr>
          <p:cNvPr id="93188" name="Rectangle 4"/>
          <p:cNvSpPr>
            <a:spLocks noChangeArrowheads="1"/>
          </p:cNvSpPr>
          <p:nvPr/>
        </p:nvSpPr>
        <p:spPr bwMode="auto">
          <a:xfrm rot="-348788">
            <a:off x="4876800" y="1981200"/>
            <a:ext cx="3505200" cy="1447800"/>
          </a:xfrm>
          <a:prstGeom prst="rect">
            <a:avLst/>
          </a:prstGeom>
          <a:ln w="57150" cmpd="thinThick">
            <a:miter lim="800000"/>
            <a:headEnd/>
            <a:tailEnd/>
          </a:ln>
          <a:effectLst/>
          <a:scene3d>
            <a:camera prst="legacyPerspectiveTopRight"/>
            <a:lightRig rig="legacyFlat3" dir="b"/>
          </a:scene3d>
          <a:sp3d extrusionH="887400" prstMaterial="legacyMatte">
            <a:bevelT w="13500" h="13500" prst="angle"/>
            <a:bevelB w="13500" h="13500" prst="angle"/>
            <a:extrusionClr>
              <a:srgbClr val="C7FF57"/>
            </a:extrusionClr>
          </a:sp3d>
        </p:spPr>
        <p:style>
          <a:lnRef idx="0">
            <a:scrgbClr r="0" g="0" b="0"/>
          </a:lnRef>
          <a:fillRef idx="1002">
            <a:schemeClr val="lt1"/>
          </a:fillRef>
          <a:effectRef idx="0">
            <a:scrgbClr r="0" g="0" b="0"/>
          </a:effectRef>
          <a:fontRef idx="major"/>
        </p:style>
        <p:txBody>
          <a:bodyPr>
            <a:flatTx/>
          </a:bodyPr>
          <a:lstStyle/>
          <a:p>
            <a:pPr marL="609600" indent="-609600">
              <a:lnSpc>
                <a:spcPct val="80000"/>
              </a:lnSpc>
              <a:spcBef>
                <a:spcPct val="20000"/>
              </a:spcBef>
              <a:defRPr/>
            </a:pPr>
            <a:r>
              <a:rPr lang="en-US" sz="1400" b="1" u="sng" dirty="0">
                <a:solidFill>
                  <a:schemeClr val="accent1">
                    <a:lumMod val="50000"/>
                  </a:schemeClr>
                </a:solidFill>
                <a:effectLst>
                  <a:outerShdw blurRad="38100" dist="38100" dir="2700000" algn="tl">
                    <a:srgbClr val="000000"/>
                  </a:outerShdw>
                </a:effectLst>
                <a:latin typeface="+mn-lt"/>
                <a:ea typeface="+mn-ea"/>
                <a:cs typeface="+mn-cs"/>
              </a:rPr>
              <a:t>BENDING &amp; ROLLING EQUIPMENT</a:t>
            </a:r>
          </a:p>
          <a:p>
            <a:pPr marL="609600" indent="-609600" eaLnBrk="0" hangingPunct="0">
              <a:spcBef>
                <a:spcPct val="20000"/>
              </a:spcBef>
              <a:defRPr/>
            </a:pPr>
            <a:endParaRPr lang="en-US" sz="1400" b="1" u="sng" dirty="0">
              <a:solidFill>
                <a:schemeClr val="bg2"/>
              </a:solidFill>
              <a:latin typeface="Calibri" pitchFamily="34" charset="0"/>
            </a:endParaRPr>
          </a:p>
          <a:p>
            <a:pPr marL="609600" indent="-609600" eaLnBrk="0" hangingPunct="0">
              <a:spcBef>
                <a:spcPct val="20000"/>
              </a:spcBef>
              <a:defRPr/>
            </a:pPr>
            <a:r>
              <a:rPr lang="en-US" sz="1400" dirty="0">
                <a:solidFill>
                  <a:schemeClr val="bg2"/>
                </a:solidFill>
                <a:latin typeface="Calibri" pitchFamily="34" charset="0"/>
              </a:rPr>
              <a:t>PLATE BENDING MACHINE 10’X5/16”	01</a:t>
            </a:r>
          </a:p>
          <a:p>
            <a:pPr marL="609600" indent="-609600" eaLnBrk="0" hangingPunct="0">
              <a:spcBef>
                <a:spcPct val="20000"/>
              </a:spcBef>
              <a:defRPr/>
            </a:pPr>
            <a:r>
              <a:rPr lang="en-US" sz="1400" dirty="0">
                <a:solidFill>
                  <a:schemeClr val="bg2"/>
                </a:solidFill>
                <a:latin typeface="Calibri" pitchFamily="34" charset="0"/>
              </a:rPr>
              <a:t>PLATE ROLLING MACHINE 8’X3/4”	02</a:t>
            </a:r>
          </a:p>
          <a:p>
            <a:pPr marL="609600" indent="-609600" eaLnBrk="0" hangingPunct="0">
              <a:spcBef>
                <a:spcPct val="20000"/>
              </a:spcBef>
              <a:defRPr/>
            </a:pPr>
            <a:r>
              <a:rPr lang="en-US" sz="1400" dirty="0">
                <a:solidFill>
                  <a:schemeClr val="bg2"/>
                </a:solidFill>
                <a:latin typeface="Calibri" pitchFamily="34" charset="0"/>
              </a:rPr>
              <a:t>SHEET ROLLING MACHINE 4’X1/16”	01</a:t>
            </a:r>
          </a:p>
        </p:txBody>
      </p:sp>
      <p:sp>
        <p:nvSpPr>
          <p:cNvPr id="93189" name="Rectangle 5"/>
          <p:cNvSpPr>
            <a:spLocks noChangeArrowheads="1"/>
          </p:cNvSpPr>
          <p:nvPr/>
        </p:nvSpPr>
        <p:spPr bwMode="auto">
          <a:xfrm>
            <a:off x="609600" y="3581400"/>
            <a:ext cx="3962400" cy="144780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flatTx/>
          </a:bodyPr>
          <a:lstStyle/>
          <a:p>
            <a:pPr marL="609600" indent="-609600">
              <a:lnSpc>
                <a:spcPct val="80000"/>
              </a:lnSpc>
              <a:spcBef>
                <a:spcPct val="20000"/>
              </a:spcBef>
              <a:defRPr/>
            </a:pPr>
            <a:r>
              <a:rPr lang="en-US" sz="1400" b="1" u="sng" dirty="0">
                <a:solidFill>
                  <a:schemeClr val="accent1">
                    <a:lumMod val="50000"/>
                  </a:schemeClr>
                </a:solidFill>
                <a:effectLst>
                  <a:outerShdw blurRad="38100" dist="38100" dir="2700000" algn="tl">
                    <a:srgbClr val="000000"/>
                  </a:outerShdw>
                </a:effectLst>
              </a:rPr>
              <a:t>SHEARING &amp; PUNCHING EQUIPMENT</a:t>
            </a:r>
          </a:p>
          <a:p>
            <a:pPr marL="609600" indent="-609600" eaLnBrk="0" hangingPunct="0">
              <a:lnSpc>
                <a:spcPct val="80000"/>
              </a:lnSpc>
              <a:spcBef>
                <a:spcPct val="20000"/>
              </a:spcBef>
              <a:defRPr/>
            </a:pPr>
            <a:endParaRPr lang="en-US" sz="1400" dirty="0">
              <a:solidFill>
                <a:schemeClr val="bg2"/>
              </a:solidFill>
              <a:latin typeface="Calibri" pitchFamily="34" charset="0"/>
            </a:endParaRPr>
          </a:p>
          <a:p>
            <a:pPr marL="609600" indent="-609600" eaLnBrk="0" hangingPunct="0">
              <a:lnSpc>
                <a:spcPct val="80000"/>
              </a:lnSpc>
              <a:spcBef>
                <a:spcPct val="20000"/>
              </a:spcBef>
              <a:defRPr/>
            </a:pPr>
            <a:r>
              <a:rPr lang="en-US" sz="1400" dirty="0">
                <a:solidFill>
                  <a:schemeClr val="bg2"/>
                </a:solidFill>
                <a:latin typeface="Calibri" pitchFamily="34" charset="0"/>
              </a:rPr>
              <a:t>STRIGHT 8FT LENGTH 		01</a:t>
            </a:r>
          </a:p>
          <a:p>
            <a:pPr marL="609600" indent="-609600" eaLnBrk="0" hangingPunct="0">
              <a:lnSpc>
                <a:spcPct val="80000"/>
              </a:lnSpc>
              <a:spcBef>
                <a:spcPct val="20000"/>
              </a:spcBef>
              <a:defRPr/>
            </a:pPr>
            <a:r>
              <a:rPr lang="en-US" sz="1400" dirty="0">
                <a:solidFill>
                  <a:schemeClr val="bg2"/>
                </a:solidFill>
                <a:latin typeface="Calibri" pitchFamily="34" charset="0"/>
              </a:rPr>
              <a:t>MANUAL OPERATED SHEAR	01</a:t>
            </a:r>
          </a:p>
          <a:p>
            <a:pPr marL="609600" indent="-609600" eaLnBrk="0" hangingPunct="0">
              <a:lnSpc>
                <a:spcPct val="80000"/>
              </a:lnSpc>
              <a:spcBef>
                <a:spcPct val="20000"/>
              </a:spcBef>
              <a:defRPr/>
            </a:pPr>
            <a:r>
              <a:rPr lang="en-US" sz="1400" dirty="0">
                <a:solidFill>
                  <a:schemeClr val="bg2"/>
                </a:solidFill>
                <a:latin typeface="Calibri" pitchFamily="34" charset="0"/>
              </a:rPr>
              <a:t>MECHANICAL PRESS		01</a:t>
            </a:r>
          </a:p>
          <a:p>
            <a:pPr marL="609600" indent="-609600" eaLnBrk="0" hangingPunct="0">
              <a:lnSpc>
                <a:spcPct val="80000"/>
              </a:lnSpc>
              <a:spcBef>
                <a:spcPct val="20000"/>
              </a:spcBef>
              <a:defRPr/>
            </a:pPr>
            <a:r>
              <a:rPr lang="en-US" sz="1400" dirty="0">
                <a:solidFill>
                  <a:schemeClr val="bg2"/>
                </a:solidFill>
                <a:latin typeface="Calibri" pitchFamily="34" charset="0"/>
              </a:rPr>
              <a:t>HYDROLIC PRESS / BANDING	01</a:t>
            </a:r>
          </a:p>
        </p:txBody>
      </p:sp>
      <p:sp>
        <p:nvSpPr>
          <p:cNvPr id="93190" name="Rectangle 6"/>
          <p:cNvSpPr>
            <a:spLocks noChangeArrowheads="1"/>
          </p:cNvSpPr>
          <p:nvPr/>
        </p:nvSpPr>
        <p:spPr bwMode="auto">
          <a:xfrm rot="-348788">
            <a:off x="4952999" y="3809609"/>
            <a:ext cx="3505200" cy="1143000"/>
          </a:xfrm>
          <a:prstGeom prst="rect">
            <a:avLst/>
          </a:prstGeom>
          <a:ln w="57150" cmpd="thinThick">
            <a:miter lim="800000"/>
            <a:headEnd/>
            <a:tailEnd/>
          </a:ln>
          <a:effectLst/>
          <a:scene3d>
            <a:camera prst="legacyPerspectiveTopRight"/>
            <a:lightRig rig="legacyFlat3" dir="b"/>
          </a:scene3d>
          <a:sp3d extrusionH="887400" prstMaterial="legacyMatte">
            <a:bevelT w="13500" h="13500" prst="angle"/>
            <a:bevelB w="13500" h="13500" prst="angle"/>
            <a:extrusionClr>
              <a:srgbClr val="C7FF57"/>
            </a:extrusionClr>
          </a:sp3d>
        </p:spPr>
        <p:style>
          <a:lnRef idx="0">
            <a:scrgbClr r="0" g="0" b="0"/>
          </a:lnRef>
          <a:fillRef idx="1002">
            <a:schemeClr val="lt1"/>
          </a:fillRef>
          <a:effectRef idx="0">
            <a:scrgbClr r="0" g="0" b="0"/>
          </a:effectRef>
          <a:fontRef idx="major"/>
        </p:style>
        <p:txBody>
          <a:bodyPr>
            <a:flatTx/>
          </a:bodyPr>
          <a:lstStyle/>
          <a:p>
            <a:pPr marL="609600" indent="-609600">
              <a:lnSpc>
                <a:spcPct val="80000"/>
              </a:lnSpc>
              <a:spcBef>
                <a:spcPct val="20000"/>
              </a:spcBef>
              <a:defRPr/>
            </a:pPr>
            <a:r>
              <a:rPr lang="en-US" sz="1400" b="1" u="sng" dirty="0">
                <a:solidFill>
                  <a:schemeClr val="accent1">
                    <a:lumMod val="50000"/>
                  </a:schemeClr>
                </a:solidFill>
                <a:effectLst>
                  <a:outerShdw blurRad="38100" dist="38100" dir="2700000" algn="tl">
                    <a:srgbClr val="000000"/>
                  </a:outerShdw>
                </a:effectLst>
                <a:latin typeface="+mn-lt"/>
                <a:ea typeface="+mn-ea"/>
                <a:cs typeface="+mn-cs"/>
              </a:rPr>
              <a:t>INSULATION EQUIPMENT</a:t>
            </a:r>
          </a:p>
          <a:p>
            <a:pPr marL="609600" indent="-609600" eaLnBrk="0" hangingPunct="0">
              <a:spcBef>
                <a:spcPct val="20000"/>
              </a:spcBef>
              <a:defRPr/>
            </a:pPr>
            <a:endParaRPr lang="en-US" sz="1400" b="1" u="sng" dirty="0">
              <a:solidFill>
                <a:srgbClr val="FF0000"/>
              </a:solidFill>
              <a:effectLst>
                <a:outerShdw blurRad="38100" dist="38100" dir="2700000" algn="tl">
                  <a:srgbClr val="000000"/>
                </a:outerShdw>
              </a:effectLst>
              <a:latin typeface="Calibri" pitchFamily="34" charset="0"/>
            </a:endParaRPr>
          </a:p>
          <a:p>
            <a:pPr marL="609600" indent="-609600" eaLnBrk="0" hangingPunct="0">
              <a:spcBef>
                <a:spcPct val="20000"/>
              </a:spcBef>
              <a:defRPr/>
            </a:pPr>
            <a:r>
              <a:rPr lang="en-US" sz="1400" dirty="0">
                <a:solidFill>
                  <a:schemeClr val="bg2"/>
                </a:solidFill>
                <a:latin typeface="Calibri" pitchFamily="34" charset="0"/>
              </a:rPr>
              <a:t>PIPE BENDING MACHINE UP TO 4”	02</a:t>
            </a:r>
          </a:p>
          <a:p>
            <a:pPr marL="609600" indent="-609600" eaLnBrk="0" hangingPunct="0">
              <a:spcBef>
                <a:spcPct val="20000"/>
              </a:spcBef>
              <a:defRPr/>
            </a:pPr>
            <a:r>
              <a:rPr lang="en-US" sz="1400" dirty="0">
                <a:solidFill>
                  <a:schemeClr val="bg2"/>
                </a:solidFill>
                <a:latin typeface="Calibri" pitchFamily="34" charset="0"/>
              </a:rPr>
              <a:t>STEEL BAR BENDING MACHINE 	01</a:t>
            </a:r>
          </a:p>
        </p:txBody>
      </p:sp>
      <p:sp>
        <p:nvSpPr>
          <p:cNvPr id="93191" name="Rectangle 7"/>
          <p:cNvSpPr>
            <a:spLocks noChangeArrowheads="1"/>
          </p:cNvSpPr>
          <p:nvPr/>
        </p:nvSpPr>
        <p:spPr bwMode="auto">
          <a:xfrm>
            <a:off x="609600" y="5257800"/>
            <a:ext cx="3962400" cy="144780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flatTx/>
          </a:bodyPr>
          <a:lstStyle/>
          <a:p>
            <a:pPr marL="609600" indent="-609600">
              <a:lnSpc>
                <a:spcPct val="80000"/>
              </a:lnSpc>
              <a:spcBef>
                <a:spcPct val="20000"/>
              </a:spcBef>
              <a:defRPr/>
            </a:pPr>
            <a:r>
              <a:rPr lang="en-US" sz="1400" b="1" u="sng" dirty="0">
                <a:solidFill>
                  <a:schemeClr val="accent1">
                    <a:lumMod val="50000"/>
                  </a:schemeClr>
                </a:solidFill>
                <a:effectLst>
                  <a:outerShdw blurRad="38100" dist="38100" dir="2700000" algn="tl">
                    <a:srgbClr val="000000"/>
                  </a:outerShdw>
                </a:effectLst>
              </a:rPr>
              <a:t>WELDING EQUIPMENT</a:t>
            </a:r>
          </a:p>
          <a:p>
            <a:pPr marL="609600" indent="-609600" eaLnBrk="0" hangingPunct="0">
              <a:lnSpc>
                <a:spcPct val="80000"/>
              </a:lnSpc>
              <a:spcBef>
                <a:spcPct val="20000"/>
              </a:spcBef>
              <a:defRPr/>
            </a:pPr>
            <a:endParaRPr lang="en-US" sz="1400" dirty="0">
              <a:solidFill>
                <a:srgbClr val="FF0000"/>
              </a:solidFill>
              <a:effectLst>
                <a:outerShdw blurRad="38100" dist="38100" dir="2700000" algn="tl">
                  <a:srgbClr val="000000"/>
                </a:outerShdw>
              </a:effectLst>
              <a:latin typeface="Calibri" pitchFamily="34" charset="0"/>
            </a:endParaRPr>
          </a:p>
          <a:p>
            <a:pPr marL="609600" indent="-609600" eaLnBrk="0" hangingPunct="0">
              <a:lnSpc>
                <a:spcPct val="80000"/>
              </a:lnSpc>
              <a:spcBef>
                <a:spcPct val="20000"/>
              </a:spcBef>
              <a:defRPr/>
            </a:pPr>
            <a:r>
              <a:rPr lang="en-US" sz="1400" dirty="0">
                <a:solidFill>
                  <a:schemeClr val="bg2"/>
                </a:solidFill>
                <a:latin typeface="Calibri" pitchFamily="34" charset="0"/>
              </a:rPr>
              <a:t>D.C. WELDING RECTIFIRES 300~400 AMP10</a:t>
            </a:r>
          </a:p>
          <a:p>
            <a:pPr marL="609600" indent="-609600" eaLnBrk="0" hangingPunct="0">
              <a:lnSpc>
                <a:spcPct val="80000"/>
              </a:lnSpc>
              <a:spcBef>
                <a:spcPct val="20000"/>
              </a:spcBef>
              <a:defRPr/>
            </a:pPr>
            <a:r>
              <a:rPr lang="en-US" sz="1400" dirty="0">
                <a:solidFill>
                  <a:schemeClr val="bg2"/>
                </a:solidFill>
                <a:latin typeface="Calibri" pitchFamily="34" charset="0"/>
              </a:rPr>
              <a:t>SPOT RESISTANCE WELDING MACHINE   01	</a:t>
            </a:r>
          </a:p>
          <a:p>
            <a:pPr marL="609600" indent="-609600" eaLnBrk="0" hangingPunct="0">
              <a:lnSpc>
                <a:spcPct val="80000"/>
              </a:lnSpc>
              <a:spcBef>
                <a:spcPct val="20000"/>
              </a:spcBef>
              <a:defRPr/>
            </a:pPr>
            <a:r>
              <a:rPr lang="en-US" sz="1400" dirty="0">
                <a:solidFill>
                  <a:schemeClr val="bg2"/>
                </a:solidFill>
                <a:latin typeface="Calibri" pitchFamily="34" charset="0"/>
              </a:rPr>
              <a:t>PVC WELDING MACHINE		    01</a:t>
            </a:r>
          </a:p>
          <a:p>
            <a:pPr marL="609600" indent="-609600" eaLnBrk="0" hangingPunct="0">
              <a:lnSpc>
                <a:spcPct val="80000"/>
              </a:lnSpc>
              <a:spcBef>
                <a:spcPct val="20000"/>
              </a:spcBef>
              <a:defRPr/>
            </a:pPr>
            <a:r>
              <a:rPr lang="en-US" sz="1400" dirty="0">
                <a:solidFill>
                  <a:schemeClr val="bg2"/>
                </a:solidFill>
                <a:latin typeface="Calibri" pitchFamily="34" charset="0"/>
              </a:rPr>
              <a:t>OXY ACETTLENE GAS WELDING SETS	    05</a:t>
            </a:r>
          </a:p>
        </p:txBody>
      </p:sp>
      <p:sp>
        <p:nvSpPr>
          <p:cNvPr id="93192" name="Rectangle 8"/>
          <p:cNvSpPr>
            <a:spLocks noChangeArrowheads="1"/>
          </p:cNvSpPr>
          <p:nvPr/>
        </p:nvSpPr>
        <p:spPr bwMode="auto">
          <a:xfrm rot="-348788">
            <a:off x="4953000" y="5334000"/>
            <a:ext cx="3505200" cy="1143000"/>
          </a:xfrm>
          <a:prstGeom prst="rect">
            <a:avLst/>
          </a:prstGeom>
          <a:ln w="57150" cmpd="thinThick">
            <a:miter lim="800000"/>
            <a:headEnd/>
            <a:tailEnd/>
          </a:ln>
          <a:effectLst/>
          <a:scene3d>
            <a:camera prst="legacyPerspectiveTopRight"/>
            <a:lightRig rig="legacyFlat3" dir="b"/>
          </a:scene3d>
          <a:sp3d extrusionH="887400" prstMaterial="legacyMatte">
            <a:bevelT w="13500" h="13500" prst="angle"/>
            <a:bevelB w="13500" h="13500" prst="angle"/>
            <a:extrusionClr>
              <a:srgbClr val="C7FF57"/>
            </a:extrusionClr>
          </a:sp3d>
        </p:spPr>
        <p:style>
          <a:lnRef idx="0">
            <a:scrgbClr r="0" g="0" b="0"/>
          </a:lnRef>
          <a:fillRef idx="1002">
            <a:schemeClr val="lt1"/>
          </a:fillRef>
          <a:effectRef idx="0">
            <a:scrgbClr r="0" g="0" b="0"/>
          </a:effectRef>
          <a:fontRef idx="major"/>
        </p:style>
        <p:txBody>
          <a:bodyPr>
            <a:flatTx/>
          </a:bodyPr>
          <a:lstStyle/>
          <a:p>
            <a:pPr marL="609600" indent="-609600">
              <a:lnSpc>
                <a:spcPct val="80000"/>
              </a:lnSpc>
              <a:spcBef>
                <a:spcPct val="20000"/>
              </a:spcBef>
              <a:defRPr/>
            </a:pPr>
            <a:r>
              <a:rPr lang="en-US" sz="1400" b="1" u="sng" dirty="0">
                <a:solidFill>
                  <a:schemeClr val="accent1">
                    <a:lumMod val="50000"/>
                  </a:schemeClr>
                </a:solidFill>
                <a:effectLst>
                  <a:outerShdw blurRad="38100" dist="38100" dir="2700000" algn="tl">
                    <a:srgbClr val="000000"/>
                  </a:outerShdw>
                </a:effectLst>
                <a:latin typeface="+mn-lt"/>
                <a:ea typeface="+mn-ea"/>
                <a:cs typeface="+mn-cs"/>
              </a:rPr>
              <a:t>GAS CUTTING EQUIPMENT</a:t>
            </a:r>
          </a:p>
          <a:p>
            <a:pPr marL="609600" indent="-609600" eaLnBrk="0" hangingPunct="0">
              <a:spcBef>
                <a:spcPct val="20000"/>
              </a:spcBef>
              <a:defRPr/>
            </a:pPr>
            <a:endParaRPr lang="en-US" sz="1400" b="1" u="sng" dirty="0">
              <a:solidFill>
                <a:srgbClr val="FF0000"/>
              </a:solidFill>
              <a:effectLst>
                <a:outerShdw blurRad="38100" dist="38100" dir="2700000" algn="tl">
                  <a:srgbClr val="000000"/>
                </a:outerShdw>
              </a:effectLst>
              <a:latin typeface="Calibri" pitchFamily="34" charset="0"/>
            </a:endParaRPr>
          </a:p>
          <a:p>
            <a:pPr marL="609600" indent="-609600" eaLnBrk="0" hangingPunct="0">
              <a:spcBef>
                <a:spcPct val="20000"/>
              </a:spcBef>
              <a:defRPr/>
            </a:pPr>
            <a:r>
              <a:rPr lang="en-US" sz="1400" dirty="0">
                <a:solidFill>
                  <a:schemeClr val="bg2"/>
                </a:solidFill>
                <a:latin typeface="Calibri" pitchFamily="34" charset="0"/>
              </a:rPr>
              <a:t>HAND OPERATED GAS CUTTING SETS	05</a:t>
            </a:r>
          </a:p>
          <a:p>
            <a:pPr marL="609600" indent="-609600" eaLnBrk="0" hangingPunct="0">
              <a:spcBef>
                <a:spcPct val="20000"/>
              </a:spcBef>
              <a:defRPr/>
            </a:pPr>
            <a:r>
              <a:rPr lang="en-US" sz="1400" dirty="0">
                <a:solidFill>
                  <a:schemeClr val="bg2"/>
                </a:solidFill>
                <a:latin typeface="Calibri" pitchFamily="34" charset="0"/>
              </a:rPr>
              <a:t>HEATING TORCH SETS	 	02</a:t>
            </a:r>
          </a:p>
        </p:txBody>
      </p:sp>
      <p:pic>
        <p:nvPicPr>
          <p:cNvPr id="27657" name="Picture 9"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idx="1"/>
          </p:nvPr>
        </p:nvSpPr>
        <p:spPr>
          <a:xfrm>
            <a:off x="668215" y="1676400"/>
            <a:ext cx="3962400" cy="1447800"/>
          </a:xfrm>
        </p:spPr>
        <p:style>
          <a:lnRef idx="1">
            <a:schemeClr val="dk1"/>
          </a:lnRef>
          <a:fillRef idx="2">
            <a:schemeClr val="dk1"/>
          </a:fillRef>
          <a:effectRef idx="1">
            <a:schemeClr val="dk1"/>
          </a:effectRef>
          <a:fontRef idx="minor">
            <a:schemeClr val="dk1"/>
          </a:fontRef>
        </p:style>
        <p:txBody>
          <a:bodyPr>
            <a:flatTx/>
          </a:bodyPr>
          <a:lstStyle/>
          <a:p>
            <a:pPr marL="609600" indent="-609600" eaLnBrk="1" hangingPunct="1">
              <a:lnSpc>
                <a:spcPct val="80000"/>
              </a:lnSpc>
              <a:buFontTx/>
              <a:buNone/>
              <a:defRPr/>
            </a:pPr>
            <a:r>
              <a:rPr lang="en-US" sz="1600" b="1" u="sng" dirty="0" smtClean="0">
                <a:solidFill>
                  <a:srgbClr val="FF0000"/>
                </a:solidFill>
                <a:effectLst>
                  <a:outerShdw blurRad="38100" dist="38100" dir="2700000" algn="tl">
                    <a:srgbClr val="000000"/>
                  </a:outerShdw>
                </a:effectLst>
              </a:rPr>
              <a:t>POWER GENERATION</a:t>
            </a:r>
          </a:p>
          <a:p>
            <a:pPr marL="609600" indent="-609600" eaLnBrk="1" hangingPunct="1">
              <a:lnSpc>
                <a:spcPct val="80000"/>
              </a:lnSpc>
              <a:buFontTx/>
              <a:buNone/>
              <a:defRPr/>
            </a:pPr>
            <a:endParaRPr lang="en-US" sz="1600" dirty="0" smtClean="0">
              <a:solidFill>
                <a:schemeClr val="bg2"/>
              </a:solidFill>
            </a:endParaRPr>
          </a:p>
          <a:p>
            <a:pPr marL="609600" indent="-609600" eaLnBrk="1" hangingPunct="1">
              <a:lnSpc>
                <a:spcPct val="80000"/>
              </a:lnSpc>
              <a:buFontTx/>
              <a:buNone/>
              <a:defRPr/>
            </a:pPr>
            <a:r>
              <a:rPr lang="en-US" sz="1600" dirty="0" smtClean="0">
                <a:solidFill>
                  <a:schemeClr val="bg2"/>
                </a:solidFill>
              </a:rPr>
              <a:t>500 KVA GENERATOR 		01</a:t>
            </a:r>
          </a:p>
          <a:p>
            <a:pPr marL="609600" indent="-609600" eaLnBrk="1" hangingPunct="1">
              <a:lnSpc>
                <a:spcPct val="80000"/>
              </a:lnSpc>
              <a:buFontTx/>
              <a:buNone/>
              <a:defRPr/>
            </a:pPr>
            <a:r>
              <a:rPr lang="en-US" sz="1600" dirty="0" smtClean="0">
                <a:solidFill>
                  <a:schemeClr val="bg2"/>
                </a:solidFill>
              </a:rPr>
              <a:t>40 KVA GENERATOR 		01</a:t>
            </a:r>
          </a:p>
          <a:p>
            <a:pPr marL="609600" indent="-609600" eaLnBrk="1" hangingPunct="1">
              <a:lnSpc>
                <a:spcPct val="80000"/>
              </a:lnSpc>
              <a:buFontTx/>
              <a:buNone/>
              <a:defRPr/>
            </a:pPr>
            <a:r>
              <a:rPr lang="en-US" sz="1600" dirty="0" smtClean="0">
                <a:solidFill>
                  <a:schemeClr val="bg2"/>
                </a:solidFill>
              </a:rPr>
              <a:t>10 KVA GENERATOR 		01</a:t>
            </a:r>
          </a:p>
        </p:txBody>
      </p:sp>
      <p:sp>
        <p:nvSpPr>
          <p:cNvPr id="4" name="Title 1"/>
          <p:cNvSpPr>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Equipment &amp; Tool List owned by the Company</a:t>
            </a:r>
          </a:p>
        </p:txBody>
      </p:sp>
      <p:sp>
        <p:nvSpPr>
          <p:cNvPr id="118788" name="Rectangle 4"/>
          <p:cNvSpPr>
            <a:spLocks noChangeArrowheads="1"/>
          </p:cNvSpPr>
          <p:nvPr/>
        </p:nvSpPr>
        <p:spPr bwMode="auto">
          <a:xfrm>
            <a:off x="5029200" y="1869426"/>
            <a:ext cx="3505200" cy="4912373"/>
          </a:xfrm>
          <a:prstGeom prst="rect">
            <a:avLst/>
          </a:prstGeom>
          <a:ln w="57150" cmpd="thinThick">
            <a:miter lim="800000"/>
            <a:headEnd/>
            <a:tailEnd/>
          </a:ln>
          <a:effectLst/>
          <a:scene3d>
            <a:camera prst="legacyPerspectiveTopRight"/>
            <a:lightRig rig="legacyFlat3" dir="b"/>
          </a:scene3d>
          <a:sp3d extrusionH="887400" prstMaterial="legacyMatte">
            <a:bevelT w="13500" h="13500" prst="angle"/>
            <a:bevelB w="13500" h="13500" prst="angle"/>
            <a:extrusionClr>
              <a:srgbClr val="C7FF57"/>
            </a:extrusionClr>
          </a:sp3d>
        </p:spPr>
        <p:style>
          <a:lnRef idx="0">
            <a:scrgbClr r="0" g="0" b="0"/>
          </a:lnRef>
          <a:fillRef idx="1003">
            <a:schemeClr val="lt2"/>
          </a:fillRef>
          <a:effectRef idx="0">
            <a:scrgbClr r="0" g="0" b="0"/>
          </a:effectRef>
          <a:fontRef idx="major"/>
        </p:style>
        <p:txBody>
          <a:bodyPr>
            <a:flatTx/>
          </a:bodyPr>
          <a:lstStyle/>
          <a:p>
            <a:pPr marL="609600" indent="-609600" eaLnBrk="0" hangingPunct="0">
              <a:spcBef>
                <a:spcPct val="20000"/>
              </a:spcBef>
              <a:defRPr/>
            </a:pPr>
            <a:r>
              <a:rPr lang="en-US" sz="1400" b="1" u="sng" dirty="0">
                <a:solidFill>
                  <a:srgbClr val="FF0000"/>
                </a:solidFill>
                <a:effectLst>
                  <a:outerShdw blurRad="38100" dist="38100" dir="2700000" algn="tl">
                    <a:srgbClr val="000000"/>
                  </a:outerShdw>
                </a:effectLst>
                <a:latin typeface="Calibri" pitchFamily="34" charset="0"/>
              </a:rPr>
              <a:t>GENERAL TOOLS</a:t>
            </a:r>
          </a:p>
          <a:p>
            <a:pPr marL="609600" indent="-609600" eaLnBrk="0" hangingPunct="0">
              <a:spcBef>
                <a:spcPct val="20000"/>
              </a:spcBef>
              <a:defRPr/>
            </a:pPr>
            <a:endParaRPr lang="en-US" sz="1400" b="1" u="sng" dirty="0">
              <a:solidFill>
                <a:schemeClr val="bg2"/>
              </a:solidFill>
              <a:latin typeface="Calibri" pitchFamily="34" charset="0"/>
            </a:endParaRPr>
          </a:p>
          <a:p>
            <a:pPr marL="609600" indent="-609600" eaLnBrk="0" hangingPunct="0">
              <a:spcBef>
                <a:spcPct val="20000"/>
              </a:spcBef>
              <a:defRPr/>
            </a:pPr>
            <a:r>
              <a:rPr lang="en-US" sz="1400" dirty="0">
                <a:solidFill>
                  <a:schemeClr val="bg2"/>
                </a:solidFill>
                <a:latin typeface="Calibri" pitchFamily="34" charset="0"/>
              </a:rPr>
              <a:t>CRANE CAP 25 TON		02</a:t>
            </a:r>
          </a:p>
          <a:p>
            <a:pPr marL="609600" indent="-609600" eaLnBrk="0" hangingPunct="0">
              <a:spcBef>
                <a:spcPct val="20000"/>
              </a:spcBef>
              <a:defRPr/>
            </a:pPr>
            <a:r>
              <a:rPr lang="en-US" sz="1400" dirty="0">
                <a:solidFill>
                  <a:schemeClr val="bg2"/>
                </a:solidFill>
                <a:latin typeface="Calibri" pitchFamily="34" charset="0"/>
              </a:rPr>
              <a:t>WELDING PLANT (AC+DC)	80</a:t>
            </a:r>
          </a:p>
          <a:p>
            <a:pPr marL="609600" indent="-609600" eaLnBrk="0" hangingPunct="0">
              <a:spcBef>
                <a:spcPct val="20000"/>
              </a:spcBef>
              <a:defRPr/>
            </a:pPr>
            <a:r>
              <a:rPr lang="en-US" sz="1400" dirty="0">
                <a:solidFill>
                  <a:schemeClr val="bg2"/>
                </a:solidFill>
                <a:latin typeface="Calibri" pitchFamily="34" charset="0"/>
              </a:rPr>
              <a:t>SAND BLASTING COMPRESSOR 	02</a:t>
            </a:r>
          </a:p>
          <a:p>
            <a:pPr marL="609600" indent="-609600" eaLnBrk="0" hangingPunct="0">
              <a:spcBef>
                <a:spcPct val="20000"/>
              </a:spcBef>
              <a:defRPr/>
            </a:pPr>
            <a:r>
              <a:rPr lang="en-US" sz="1400" dirty="0">
                <a:solidFill>
                  <a:schemeClr val="bg2"/>
                </a:solidFill>
                <a:latin typeface="Calibri" pitchFamily="34" charset="0"/>
              </a:rPr>
              <a:t>AUTO GAS CUTTER		04</a:t>
            </a:r>
          </a:p>
          <a:p>
            <a:pPr marL="609600" indent="-609600" eaLnBrk="0" hangingPunct="0">
              <a:spcBef>
                <a:spcPct val="20000"/>
              </a:spcBef>
              <a:defRPr/>
            </a:pPr>
            <a:r>
              <a:rPr lang="en-US" sz="1400" dirty="0">
                <a:solidFill>
                  <a:schemeClr val="bg2"/>
                </a:solidFill>
                <a:latin typeface="Calibri" pitchFamily="34" charset="0"/>
              </a:rPr>
              <a:t>MAGNETIC DRILL MACHINE	10</a:t>
            </a:r>
          </a:p>
          <a:p>
            <a:pPr marL="609600" indent="-609600" eaLnBrk="0" hangingPunct="0">
              <a:spcBef>
                <a:spcPct val="20000"/>
              </a:spcBef>
              <a:defRPr/>
            </a:pPr>
            <a:r>
              <a:rPr lang="en-US" sz="1400" dirty="0">
                <a:solidFill>
                  <a:schemeClr val="bg2"/>
                </a:solidFill>
                <a:latin typeface="Calibri" pitchFamily="34" charset="0"/>
              </a:rPr>
              <a:t>HYDRAULIC JACK (1 TO 20 TOS CAP)	05</a:t>
            </a:r>
          </a:p>
          <a:p>
            <a:pPr marL="609600" indent="-609600" eaLnBrk="0" hangingPunct="0">
              <a:spcBef>
                <a:spcPct val="20000"/>
              </a:spcBef>
              <a:defRPr/>
            </a:pPr>
            <a:r>
              <a:rPr lang="en-US" sz="1400" dirty="0">
                <a:solidFill>
                  <a:schemeClr val="bg2"/>
                </a:solidFill>
                <a:latin typeface="Calibri" pitchFamily="34" charset="0"/>
              </a:rPr>
              <a:t>ANGLE GRINDER 7”		150</a:t>
            </a:r>
          </a:p>
          <a:p>
            <a:pPr marL="609600" indent="-609600" eaLnBrk="0" hangingPunct="0">
              <a:spcBef>
                <a:spcPct val="20000"/>
              </a:spcBef>
              <a:defRPr/>
            </a:pPr>
            <a:r>
              <a:rPr lang="en-US" sz="1400" dirty="0">
                <a:solidFill>
                  <a:schemeClr val="bg2"/>
                </a:solidFill>
                <a:latin typeface="Calibri" pitchFamily="34" charset="0"/>
              </a:rPr>
              <a:t>GRINDER 4”			80</a:t>
            </a:r>
          </a:p>
          <a:p>
            <a:pPr marL="609600" indent="-609600" eaLnBrk="0" hangingPunct="0">
              <a:spcBef>
                <a:spcPct val="20000"/>
              </a:spcBef>
              <a:defRPr/>
            </a:pPr>
            <a:r>
              <a:rPr lang="en-US" sz="1400" dirty="0">
                <a:solidFill>
                  <a:schemeClr val="bg2"/>
                </a:solidFill>
                <a:latin typeface="Calibri" pitchFamily="34" charset="0"/>
              </a:rPr>
              <a:t>PEN GRINDER		15</a:t>
            </a:r>
          </a:p>
          <a:p>
            <a:pPr marL="609600" indent="-609600" eaLnBrk="0" hangingPunct="0">
              <a:spcBef>
                <a:spcPct val="20000"/>
              </a:spcBef>
              <a:defRPr/>
            </a:pPr>
            <a:r>
              <a:rPr lang="en-US" sz="1400" dirty="0">
                <a:solidFill>
                  <a:schemeClr val="bg2"/>
                </a:solidFill>
                <a:latin typeface="Calibri" pitchFamily="34" charset="0"/>
              </a:rPr>
              <a:t>PADESTAL DRILL MACHINE 3/8”&amp;1”	03</a:t>
            </a:r>
          </a:p>
          <a:p>
            <a:pPr marL="609600" indent="-609600" eaLnBrk="0" hangingPunct="0">
              <a:spcBef>
                <a:spcPct val="20000"/>
              </a:spcBef>
              <a:defRPr/>
            </a:pPr>
            <a:r>
              <a:rPr lang="en-US" sz="1400" dirty="0">
                <a:solidFill>
                  <a:schemeClr val="bg2"/>
                </a:solidFill>
                <a:latin typeface="Calibri" pitchFamily="34" charset="0"/>
              </a:rPr>
              <a:t>CHAIN PULLY BLOCK		100</a:t>
            </a:r>
          </a:p>
          <a:p>
            <a:pPr marL="609600" indent="-609600" eaLnBrk="0" hangingPunct="0">
              <a:spcBef>
                <a:spcPct val="20000"/>
              </a:spcBef>
              <a:defRPr/>
            </a:pPr>
            <a:r>
              <a:rPr lang="en-US" sz="1400" dirty="0">
                <a:solidFill>
                  <a:schemeClr val="bg2"/>
                </a:solidFill>
                <a:latin typeface="Calibri" pitchFamily="34" charset="0"/>
              </a:rPr>
              <a:t>HAMMER METAL 10,5,2 POINTS	20</a:t>
            </a:r>
          </a:p>
          <a:p>
            <a:pPr marL="609600" indent="-609600" eaLnBrk="0" hangingPunct="0">
              <a:spcBef>
                <a:spcPct val="20000"/>
              </a:spcBef>
              <a:defRPr/>
            </a:pPr>
            <a:r>
              <a:rPr lang="en-US" sz="1400" dirty="0">
                <a:solidFill>
                  <a:schemeClr val="bg2"/>
                </a:solidFill>
                <a:latin typeface="Calibri" pitchFamily="34" charset="0"/>
              </a:rPr>
              <a:t>PIPE WRENCH 6”,8”,12”,16”,24”	30 EA</a:t>
            </a:r>
          </a:p>
          <a:p>
            <a:pPr marL="609600" indent="-609600" eaLnBrk="0" hangingPunct="0">
              <a:spcBef>
                <a:spcPct val="20000"/>
              </a:spcBef>
              <a:defRPr/>
            </a:pPr>
            <a:r>
              <a:rPr lang="en-US" sz="1400" dirty="0">
                <a:solidFill>
                  <a:schemeClr val="bg2"/>
                </a:solidFill>
                <a:latin typeface="Calibri" pitchFamily="34" charset="0"/>
              </a:rPr>
              <a:t>ADJUSTABLE 6”,8”,12”,16”,24”	30 EA</a:t>
            </a:r>
          </a:p>
          <a:p>
            <a:pPr marL="609600" indent="-609600" eaLnBrk="0" hangingPunct="0">
              <a:spcBef>
                <a:spcPct val="20000"/>
              </a:spcBef>
              <a:defRPr/>
            </a:pPr>
            <a:r>
              <a:rPr lang="en-US" sz="1400" dirty="0">
                <a:solidFill>
                  <a:schemeClr val="bg2"/>
                </a:solidFill>
                <a:latin typeface="Calibri" pitchFamily="34" charset="0"/>
              </a:rPr>
              <a:t>OPEN SPANER SET ¼” TO 2”	04 SET</a:t>
            </a:r>
          </a:p>
          <a:p>
            <a:pPr marL="609600" indent="-609600" eaLnBrk="0" hangingPunct="0">
              <a:spcBef>
                <a:spcPct val="20000"/>
              </a:spcBef>
              <a:defRPr/>
            </a:pPr>
            <a:r>
              <a:rPr lang="en-US" sz="1400" dirty="0">
                <a:solidFill>
                  <a:schemeClr val="bg2"/>
                </a:solidFill>
                <a:latin typeface="Calibri" pitchFamily="34" charset="0"/>
              </a:rPr>
              <a:t>RING SPANER SET ¼” TO 2”	04 SET</a:t>
            </a:r>
          </a:p>
          <a:p>
            <a:pPr marL="609600" indent="-609600" eaLnBrk="0" hangingPunct="0">
              <a:spcBef>
                <a:spcPct val="20000"/>
              </a:spcBef>
              <a:defRPr/>
            </a:pPr>
            <a:r>
              <a:rPr lang="en-US" sz="1400" dirty="0">
                <a:solidFill>
                  <a:schemeClr val="bg2"/>
                </a:solidFill>
                <a:latin typeface="Calibri" pitchFamily="34" charset="0"/>
              </a:rPr>
              <a:t>COMBINATION PLAIR 6”, 8”	20 EA</a:t>
            </a:r>
          </a:p>
        </p:txBody>
      </p:sp>
      <p:sp>
        <p:nvSpPr>
          <p:cNvPr id="118791" name="Rectangle 7"/>
          <p:cNvSpPr>
            <a:spLocks noChangeArrowheads="1"/>
          </p:cNvSpPr>
          <p:nvPr/>
        </p:nvSpPr>
        <p:spPr bwMode="auto">
          <a:xfrm>
            <a:off x="609600" y="4325613"/>
            <a:ext cx="3962400" cy="2286000"/>
          </a:xfrm>
          <a:prstGeom prst="rect">
            <a:avLst/>
          </a:prstGeom>
          <a:ln>
            <a:headEnd/>
            <a:tailEnd/>
          </a:ln>
        </p:spPr>
        <p:style>
          <a:lnRef idx="1">
            <a:schemeClr val="dk1"/>
          </a:lnRef>
          <a:fillRef idx="2">
            <a:schemeClr val="dk1"/>
          </a:fillRef>
          <a:effectRef idx="1">
            <a:schemeClr val="dk1"/>
          </a:effectRef>
          <a:fontRef idx="minor">
            <a:schemeClr val="dk1"/>
          </a:fontRef>
        </p:style>
        <p:txBody>
          <a:bodyPr>
            <a:flatTx/>
          </a:bodyPr>
          <a:lstStyle/>
          <a:p>
            <a:pPr marL="609600" indent="-609600" eaLnBrk="0" hangingPunct="0">
              <a:lnSpc>
                <a:spcPct val="80000"/>
              </a:lnSpc>
              <a:spcBef>
                <a:spcPct val="20000"/>
              </a:spcBef>
              <a:defRPr/>
            </a:pPr>
            <a:r>
              <a:rPr lang="en-US" sz="1400" b="1" u="sng" dirty="0">
                <a:solidFill>
                  <a:srgbClr val="FF0000"/>
                </a:solidFill>
                <a:effectLst>
                  <a:outerShdw blurRad="38100" dist="38100" dir="2700000" algn="tl">
                    <a:srgbClr val="000000"/>
                  </a:outerShdw>
                </a:effectLst>
                <a:latin typeface="Calibri" pitchFamily="34" charset="0"/>
              </a:rPr>
              <a:t>MISC. FACILITIES</a:t>
            </a:r>
          </a:p>
          <a:p>
            <a:pPr marL="609600" indent="-609600" eaLnBrk="0" hangingPunct="0">
              <a:lnSpc>
                <a:spcPct val="80000"/>
              </a:lnSpc>
              <a:spcBef>
                <a:spcPct val="20000"/>
              </a:spcBef>
              <a:defRPr/>
            </a:pPr>
            <a:endParaRPr lang="en-US" sz="1400" dirty="0">
              <a:solidFill>
                <a:srgbClr val="FF0000"/>
              </a:solidFill>
              <a:effectLst>
                <a:outerShdw blurRad="38100" dist="38100" dir="2700000" algn="tl">
                  <a:srgbClr val="000000"/>
                </a:outerShdw>
              </a:effectLst>
              <a:latin typeface="Calibri" pitchFamily="34" charset="0"/>
            </a:endParaRPr>
          </a:p>
          <a:p>
            <a:pPr marL="609600" indent="-609600" eaLnBrk="0" hangingPunct="0">
              <a:lnSpc>
                <a:spcPct val="80000"/>
              </a:lnSpc>
              <a:spcBef>
                <a:spcPct val="20000"/>
              </a:spcBef>
              <a:defRPr/>
            </a:pPr>
            <a:r>
              <a:rPr lang="en-US" sz="1400" dirty="0">
                <a:solidFill>
                  <a:schemeClr val="bg2"/>
                </a:solidFill>
                <a:latin typeface="Calibri" pitchFamily="34" charset="0"/>
              </a:rPr>
              <a:t>HAND GRINDER 7”		15	</a:t>
            </a:r>
          </a:p>
          <a:p>
            <a:pPr marL="609600" indent="-609600" eaLnBrk="0" hangingPunct="0">
              <a:lnSpc>
                <a:spcPct val="80000"/>
              </a:lnSpc>
              <a:spcBef>
                <a:spcPct val="20000"/>
              </a:spcBef>
              <a:defRPr/>
            </a:pPr>
            <a:r>
              <a:rPr lang="en-US" sz="1400" dirty="0">
                <a:solidFill>
                  <a:schemeClr val="bg2"/>
                </a:solidFill>
                <a:latin typeface="Calibri" pitchFamily="34" charset="0"/>
              </a:rPr>
              <a:t>BABY GRINDER 4”		15</a:t>
            </a:r>
          </a:p>
          <a:p>
            <a:pPr marL="609600" indent="-609600" eaLnBrk="0" hangingPunct="0">
              <a:lnSpc>
                <a:spcPct val="80000"/>
              </a:lnSpc>
              <a:spcBef>
                <a:spcPct val="20000"/>
              </a:spcBef>
              <a:defRPr/>
            </a:pPr>
            <a:r>
              <a:rPr lang="en-US" sz="1400" dirty="0">
                <a:solidFill>
                  <a:schemeClr val="bg2"/>
                </a:solidFill>
                <a:latin typeface="Calibri" pitchFamily="34" charset="0"/>
              </a:rPr>
              <a:t>PENCIL GRINDER		05</a:t>
            </a:r>
          </a:p>
          <a:p>
            <a:pPr marL="609600" indent="-609600" eaLnBrk="0" hangingPunct="0">
              <a:lnSpc>
                <a:spcPct val="80000"/>
              </a:lnSpc>
              <a:spcBef>
                <a:spcPct val="20000"/>
              </a:spcBef>
              <a:defRPr/>
            </a:pPr>
            <a:r>
              <a:rPr lang="en-US" sz="1400" dirty="0">
                <a:solidFill>
                  <a:schemeClr val="bg2"/>
                </a:solidFill>
                <a:latin typeface="Calibri" pitchFamily="34" charset="0"/>
              </a:rPr>
              <a:t>CHAIN BLOCK (2,3,5,10 TON)	20</a:t>
            </a:r>
          </a:p>
          <a:p>
            <a:pPr marL="609600" indent="-609600" eaLnBrk="0" hangingPunct="0">
              <a:lnSpc>
                <a:spcPct val="80000"/>
              </a:lnSpc>
              <a:spcBef>
                <a:spcPct val="20000"/>
              </a:spcBef>
              <a:defRPr/>
            </a:pPr>
            <a:r>
              <a:rPr lang="en-US" sz="1400" dirty="0">
                <a:solidFill>
                  <a:schemeClr val="bg2"/>
                </a:solidFill>
                <a:latin typeface="Calibri" pitchFamily="34" charset="0"/>
              </a:rPr>
              <a:t>HYDRAULIC JACK 20 TON		04</a:t>
            </a:r>
          </a:p>
          <a:p>
            <a:pPr marL="609600" indent="-609600" eaLnBrk="0" hangingPunct="0">
              <a:lnSpc>
                <a:spcPct val="80000"/>
              </a:lnSpc>
              <a:spcBef>
                <a:spcPct val="20000"/>
              </a:spcBef>
              <a:defRPr/>
            </a:pPr>
            <a:r>
              <a:rPr lang="en-US" sz="1400" dirty="0">
                <a:solidFill>
                  <a:schemeClr val="bg2"/>
                </a:solidFill>
                <a:latin typeface="Calibri" pitchFamily="34" charset="0"/>
              </a:rPr>
              <a:t>POWER HACK SAWS		01</a:t>
            </a:r>
          </a:p>
          <a:p>
            <a:pPr marL="609600" indent="-609600" eaLnBrk="0" hangingPunct="0">
              <a:lnSpc>
                <a:spcPct val="80000"/>
              </a:lnSpc>
              <a:spcBef>
                <a:spcPct val="20000"/>
              </a:spcBef>
              <a:defRPr/>
            </a:pPr>
            <a:r>
              <a:rPr lang="en-US" sz="1400" dirty="0">
                <a:solidFill>
                  <a:schemeClr val="bg2"/>
                </a:solidFill>
                <a:latin typeface="Calibri" pitchFamily="34" charset="0"/>
              </a:rPr>
              <a:t>HYDRO STATIC TEST PUMPS	03</a:t>
            </a:r>
          </a:p>
          <a:p>
            <a:pPr marL="609600" indent="-609600" eaLnBrk="0" hangingPunct="0">
              <a:lnSpc>
                <a:spcPct val="80000"/>
              </a:lnSpc>
              <a:spcBef>
                <a:spcPct val="20000"/>
              </a:spcBef>
              <a:defRPr/>
            </a:pPr>
            <a:r>
              <a:rPr lang="en-US" sz="1400" dirty="0">
                <a:solidFill>
                  <a:schemeClr val="bg2"/>
                </a:solidFill>
                <a:latin typeface="Calibri" pitchFamily="34" charset="0"/>
              </a:rPr>
              <a:t>CONCRETE MIXERS		02</a:t>
            </a:r>
          </a:p>
          <a:p>
            <a:pPr marL="609600" indent="-609600" eaLnBrk="0" hangingPunct="0">
              <a:lnSpc>
                <a:spcPct val="80000"/>
              </a:lnSpc>
              <a:spcBef>
                <a:spcPct val="20000"/>
              </a:spcBef>
              <a:defRPr/>
            </a:pPr>
            <a:endParaRPr lang="en-US" sz="1400" dirty="0">
              <a:solidFill>
                <a:schemeClr val="bg2"/>
              </a:solidFill>
              <a:latin typeface="Calibri" pitchFamily="34" charset="0"/>
            </a:endParaRPr>
          </a:p>
        </p:txBody>
      </p:sp>
      <p:pic>
        <p:nvPicPr>
          <p:cNvPr id="28678" name="Picture 9"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Equipment &amp; Tool List owned by the Company</a:t>
            </a:r>
          </a:p>
        </p:txBody>
      </p:sp>
      <p:sp>
        <p:nvSpPr>
          <p:cNvPr id="119812" name="Rectangle 4"/>
          <p:cNvSpPr>
            <a:spLocks noChangeArrowheads="1"/>
          </p:cNvSpPr>
          <p:nvPr/>
        </p:nvSpPr>
        <p:spPr bwMode="auto">
          <a:xfrm>
            <a:off x="685800" y="1981200"/>
            <a:ext cx="3505200" cy="4191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flatTx/>
          </a:bodyPr>
          <a:lstStyle/>
          <a:p>
            <a:pPr marL="609600" indent="-609600" eaLnBrk="0" hangingPunct="0">
              <a:spcBef>
                <a:spcPct val="20000"/>
              </a:spcBef>
              <a:defRPr/>
            </a:pPr>
            <a:r>
              <a:rPr lang="en-US" sz="1400" b="1" u="sng" dirty="0">
                <a:solidFill>
                  <a:srgbClr val="FF0000"/>
                </a:solidFill>
                <a:effectLst>
                  <a:outerShdw blurRad="38100" dist="38100" dir="2700000" algn="tl">
                    <a:srgbClr val="000000"/>
                  </a:outerShdw>
                </a:effectLst>
                <a:latin typeface="Calibri" pitchFamily="34" charset="0"/>
              </a:rPr>
              <a:t>GENERAL TOOLS (cont’d)</a:t>
            </a:r>
          </a:p>
          <a:p>
            <a:pPr marL="609600" indent="-609600" eaLnBrk="0" hangingPunct="0">
              <a:spcBef>
                <a:spcPct val="20000"/>
              </a:spcBef>
              <a:defRPr/>
            </a:pPr>
            <a:endParaRPr lang="en-US" sz="1400" b="1" u="sng" dirty="0">
              <a:solidFill>
                <a:schemeClr val="bg2"/>
              </a:solidFill>
              <a:latin typeface="Calibri" pitchFamily="34" charset="0"/>
            </a:endParaRPr>
          </a:p>
          <a:p>
            <a:pPr marL="609600" indent="-609600" eaLnBrk="0" hangingPunct="0">
              <a:spcBef>
                <a:spcPct val="20000"/>
              </a:spcBef>
              <a:defRPr/>
            </a:pPr>
            <a:r>
              <a:rPr lang="en-US" sz="1400" dirty="0">
                <a:solidFill>
                  <a:schemeClr val="bg2"/>
                </a:solidFill>
                <a:latin typeface="Calibri" pitchFamily="34" charset="0"/>
              </a:rPr>
              <a:t>CENTRE PUNCH		20 EA</a:t>
            </a:r>
          </a:p>
          <a:p>
            <a:pPr marL="609600" indent="-609600" eaLnBrk="0" hangingPunct="0">
              <a:spcBef>
                <a:spcPct val="20000"/>
              </a:spcBef>
              <a:defRPr/>
            </a:pPr>
            <a:r>
              <a:rPr lang="en-US" sz="1400" dirty="0">
                <a:solidFill>
                  <a:schemeClr val="bg2"/>
                </a:solidFill>
                <a:latin typeface="Calibri" pitchFamily="34" charset="0"/>
              </a:rPr>
              <a:t>STAR SET			10 SET</a:t>
            </a:r>
          </a:p>
          <a:p>
            <a:pPr marL="609600" indent="-609600" eaLnBrk="0" hangingPunct="0">
              <a:spcBef>
                <a:spcPct val="20000"/>
              </a:spcBef>
              <a:defRPr/>
            </a:pPr>
            <a:r>
              <a:rPr lang="en-US" sz="1400" dirty="0">
                <a:solidFill>
                  <a:schemeClr val="bg2"/>
                </a:solidFill>
                <a:latin typeface="Calibri" pitchFamily="34" charset="0"/>
              </a:rPr>
              <a:t>HAND LEVEL 6”,12”24”	 	25 EA</a:t>
            </a:r>
          </a:p>
          <a:p>
            <a:pPr marL="609600" indent="-609600" eaLnBrk="0" hangingPunct="0">
              <a:defRPr/>
            </a:pPr>
            <a:r>
              <a:rPr lang="en-US" sz="1400" dirty="0">
                <a:solidFill>
                  <a:schemeClr val="bg2"/>
                </a:solidFill>
                <a:latin typeface="Calibri" pitchFamily="34" charset="0"/>
              </a:rPr>
              <a:t>RIGHTANGLE 6”,12”24”	 	35 EA </a:t>
            </a:r>
          </a:p>
          <a:p>
            <a:pPr marL="609600" indent="-609600" eaLnBrk="0" hangingPunct="0">
              <a:defRPr/>
            </a:pPr>
            <a:r>
              <a:rPr lang="en-US" sz="1400" dirty="0">
                <a:solidFill>
                  <a:schemeClr val="bg2"/>
                </a:solidFill>
                <a:latin typeface="Calibri" pitchFamily="34" charset="0"/>
              </a:rPr>
              <a:t>METER TAPE 50’, 100’		10 EA</a:t>
            </a:r>
          </a:p>
          <a:p>
            <a:pPr marL="609600" indent="-609600" eaLnBrk="0" hangingPunct="0">
              <a:defRPr/>
            </a:pPr>
            <a:r>
              <a:rPr lang="en-US" sz="1400" dirty="0">
                <a:solidFill>
                  <a:schemeClr val="bg2"/>
                </a:solidFill>
                <a:latin typeface="Calibri" pitchFamily="34" charset="0"/>
              </a:rPr>
              <a:t>METER TAPE 10’, 15’		150 EA</a:t>
            </a:r>
          </a:p>
          <a:p>
            <a:pPr marL="609600" indent="-609600" eaLnBrk="0" hangingPunct="0">
              <a:defRPr/>
            </a:pPr>
            <a:r>
              <a:rPr lang="en-US" sz="1400" dirty="0">
                <a:solidFill>
                  <a:schemeClr val="bg2"/>
                </a:solidFill>
                <a:latin typeface="Calibri" pitchFamily="34" charset="0"/>
              </a:rPr>
              <a:t>C CLAMP 4”,6”12”		10 EA</a:t>
            </a:r>
          </a:p>
          <a:p>
            <a:pPr marL="609600" indent="-609600" eaLnBrk="0" hangingPunct="0">
              <a:defRPr/>
            </a:pPr>
            <a:r>
              <a:rPr lang="en-US" sz="1400" dirty="0">
                <a:solidFill>
                  <a:schemeClr val="bg2"/>
                </a:solidFill>
                <a:latin typeface="Calibri" pitchFamily="34" charset="0"/>
              </a:rPr>
              <a:t>SIDE CUTTER 6”, 8”		10 EA</a:t>
            </a:r>
          </a:p>
          <a:p>
            <a:pPr marL="609600" indent="-609600" eaLnBrk="0" hangingPunct="0">
              <a:defRPr/>
            </a:pPr>
            <a:r>
              <a:rPr lang="en-US" sz="1400" dirty="0">
                <a:solidFill>
                  <a:schemeClr val="bg2"/>
                </a:solidFill>
                <a:latin typeface="Calibri" pitchFamily="34" charset="0"/>
              </a:rPr>
              <a:t>NOSE PLASS 6”, 8”		10 EA</a:t>
            </a:r>
          </a:p>
          <a:p>
            <a:pPr marL="609600" indent="-609600" eaLnBrk="0" hangingPunct="0">
              <a:defRPr/>
            </a:pPr>
            <a:r>
              <a:rPr lang="en-US" sz="1400" dirty="0">
                <a:solidFill>
                  <a:schemeClr val="bg2"/>
                </a:solidFill>
                <a:latin typeface="Calibri" pitchFamily="34" charset="0"/>
              </a:rPr>
              <a:t>HAKSAW FRAME 12”		20 EA</a:t>
            </a:r>
          </a:p>
          <a:p>
            <a:pPr marL="609600" indent="-609600" eaLnBrk="0" hangingPunct="0">
              <a:defRPr/>
            </a:pPr>
            <a:r>
              <a:rPr lang="en-US" sz="1400" dirty="0">
                <a:solidFill>
                  <a:schemeClr val="bg2"/>
                </a:solidFill>
                <a:latin typeface="Calibri" pitchFamily="34" charset="0"/>
              </a:rPr>
              <a:t>DRILL MACHINE 3/8” &amp; 1”	08 EA</a:t>
            </a:r>
          </a:p>
          <a:p>
            <a:pPr marL="609600" indent="-609600" eaLnBrk="0" hangingPunct="0">
              <a:defRPr/>
            </a:pPr>
            <a:r>
              <a:rPr lang="en-US" sz="1400" dirty="0">
                <a:solidFill>
                  <a:schemeClr val="bg2"/>
                </a:solidFill>
                <a:latin typeface="Calibri" pitchFamily="34" charset="0"/>
              </a:rPr>
              <a:t>HILTI DRILL MACHINE 1/8” TO 1”	06 EA</a:t>
            </a:r>
          </a:p>
          <a:p>
            <a:pPr marL="609600" indent="-609600" eaLnBrk="0" hangingPunct="0">
              <a:defRPr/>
            </a:pPr>
            <a:r>
              <a:rPr lang="en-US" sz="1400" dirty="0">
                <a:solidFill>
                  <a:schemeClr val="bg2"/>
                </a:solidFill>
                <a:latin typeface="Calibri" pitchFamily="34" charset="0"/>
              </a:rPr>
              <a:t>DRILL BIT MASONARY &amp; METAL	10 SET</a:t>
            </a:r>
          </a:p>
          <a:p>
            <a:pPr marL="609600" indent="-609600" eaLnBrk="0" hangingPunct="0">
              <a:defRPr/>
            </a:pPr>
            <a:r>
              <a:rPr lang="en-US" sz="1400" dirty="0">
                <a:solidFill>
                  <a:schemeClr val="bg2"/>
                </a:solidFill>
                <a:latin typeface="Calibri" pitchFamily="34" charset="0"/>
              </a:rPr>
              <a:t>CABLE KNIFE		10 EA</a:t>
            </a:r>
          </a:p>
          <a:p>
            <a:pPr marL="609600" indent="-609600" eaLnBrk="0" hangingPunct="0">
              <a:defRPr/>
            </a:pPr>
            <a:r>
              <a:rPr lang="en-US" sz="1400" dirty="0">
                <a:solidFill>
                  <a:schemeClr val="bg2"/>
                </a:solidFill>
                <a:latin typeface="Calibri" pitchFamily="34" charset="0"/>
              </a:rPr>
              <a:t>MULTI METER DIGITAL 		15 EA</a:t>
            </a:r>
          </a:p>
          <a:p>
            <a:pPr marL="609600" indent="-609600" eaLnBrk="0" hangingPunct="0">
              <a:defRPr/>
            </a:pPr>
            <a:r>
              <a:rPr lang="en-US" sz="1400" dirty="0">
                <a:solidFill>
                  <a:schemeClr val="bg2"/>
                </a:solidFill>
                <a:latin typeface="Calibri" pitchFamily="34" charset="0"/>
              </a:rPr>
              <a:t>LN KEY				10 SET</a:t>
            </a:r>
          </a:p>
        </p:txBody>
      </p:sp>
      <p:sp>
        <p:nvSpPr>
          <p:cNvPr id="119815" name="Rectangle 7"/>
          <p:cNvSpPr>
            <a:spLocks noChangeArrowheads="1"/>
          </p:cNvSpPr>
          <p:nvPr/>
        </p:nvSpPr>
        <p:spPr bwMode="auto">
          <a:xfrm>
            <a:off x="4876800" y="1981200"/>
            <a:ext cx="3505200" cy="4191000"/>
          </a:xfrm>
          <a:prstGeom prst="rect">
            <a:avLst/>
          </a:prstGeom>
          <a:ln>
            <a:headEnd/>
            <a:tailEnd/>
          </a:ln>
        </p:spPr>
        <p:style>
          <a:lnRef idx="1">
            <a:schemeClr val="dk1"/>
          </a:lnRef>
          <a:fillRef idx="2">
            <a:schemeClr val="dk1"/>
          </a:fillRef>
          <a:effectRef idx="1">
            <a:schemeClr val="dk1"/>
          </a:effectRef>
          <a:fontRef idx="minor">
            <a:schemeClr val="dk1"/>
          </a:fontRef>
        </p:style>
        <p:txBody>
          <a:bodyPr>
            <a:flatTx/>
          </a:bodyPr>
          <a:lstStyle/>
          <a:p>
            <a:pPr marL="609600" indent="-609600" eaLnBrk="0" hangingPunct="0">
              <a:spcBef>
                <a:spcPct val="20000"/>
              </a:spcBef>
              <a:defRPr/>
            </a:pPr>
            <a:r>
              <a:rPr lang="en-US" sz="1400" b="1" u="sng" dirty="0">
                <a:solidFill>
                  <a:srgbClr val="FF0000"/>
                </a:solidFill>
                <a:effectLst>
                  <a:outerShdw blurRad="38100" dist="38100" dir="2700000" algn="tl">
                    <a:srgbClr val="000000"/>
                  </a:outerShdw>
                </a:effectLst>
                <a:latin typeface="Calibri" pitchFamily="34" charset="0"/>
              </a:rPr>
              <a:t>GENERAL TOOLS (cont’d)</a:t>
            </a:r>
          </a:p>
          <a:p>
            <a:pPr marL="609600" indent="-609600" eaLnBrk="0" hangingPunct="0">
              <a:spcBef>
                <a:spcPct val="20000"/>
              </a:spcBef>
              <a:defRPr/>
            </a:pPr>
            <a:endParaRPr lang="en-US" sz="1400" b="1" u="sng" dirty="0">
              <a:solidFill>
                <a:schemeClr val="bg2"/>
              </a:solidFill>
              <a:latin typeface="Calibri" pitchFamily="34" charset="0"/>
            </a:endParaRPr>
          </a:p>
          <a:p>
            <a:pPr marL="609600" indent="-609600" eaLnBrk="0" hangingPunct="0">
              <a:spcBef>
                <a:spcPct val="20000"/>
              </a:spcBef>
              <a:defRPr/>
            </a:pPr>
            <a:r>
              <a:rPr lang="en-US" sz="1400" dirty="0">
                <a:solidFill>
                  <a:schemeClr val="bg2"/>
                </a:solidFill>
                <a:latin typeface="Calibri" pitchFamily="34" charset="0"/>
              </a:rPr>
              <a:t>TUBE CUTTER		06 EA</a:t>
            </a:r>
          </a:p>
          <a:p>
            <a:pPr marL="609600" indent="-609600" eaLnBrk="0" hangingPunct="0">
              <a:spcBef>
                <a:spcPct val="20000"/>
              </a:spcBef>
              <a:defRPr/>
            </a:pPr>
            <a:r>
              <a:rPr lang="en-US" sz="1400" dirty="0">
                <a:solidFill>
                  <a:schemeClr val="bg2"/>
                </a:solidFill>
                <a:latin typeface="Calibri" pitchFamily="34" charset="0"/>
              </a:rPr>
              <a:t>TUBE BENDER ¼”, 3/8”,1/2”	08 EA</a:t>
            </a:r>
          </a:p>
          <a:p>
            <a:pPr marL="609600" indent="-609600" eaLnBrk="0" hangingPunct="0">
              <a:spcBef>
                <a:spcPct val="20000"/>
              </a:spcBef>
              <a:defRPr/>
            </a:pPr>
            <a:r>
              <a:rPr lang="en-US" sz="1400" dirty="0">
                <a:solidFill>
                  <a:schemeClr val="bg2"/>
                </a:solidFill>
                <a:latin typeface="Calibri" pitchFamily="34" charset="0"/>
              </a:rPr>
              <a:t>TEMPERATURE CALIBRATOR	01 EA</a:t>
            </a:r>
          </a:p>
          <a:p>
            <a:pPr marL="609600" indent="-609600" eaLnBrk="0" hangingPunct="0">
              <a:spcBef>
                <a:spcPct val="20000"/>
              </a:spcBef>
              <a:defRPr/>
            </a:pPr>
            <a:r>
              <a:rPr lang="en-US" sz="1400" dirty="0">
                <a:solidFill>
                  <a:schemeClr val="bg2"/>
                </a:solidFill>
                <a:latin typeface="Calibri" pitchFamily="34" charset="0"/>
              </a:rPr>
              <a:t>NUMATIC PUMP		01 EA</a:t>
            </a:r>
          </a:p>
          <a:p>
            <a:pPr marL="609600" indent="-609600" eaLnBrk="0" hangingPunct="0">
              <a:spcBef>
                <a:spcPct val="20000"/>
              </a:spcBef>
              <a:defRPr/>
            </a:pPr>
            <a:r>
              <a:rPr lang="en-US" sz="1400" dirty="0">
                <a:solidFill>
                  <a:schemeClr val="bg2"/>
                </a:solidFill>
                <a:latin typeface="Calibri" pitchFamily="34" charset="0"/>
              </a:rPr>
              <a:t>WATER HYDRAULIC PUMP	01 EA</a:t>
            </a:r>
          </a:p>
          <a:p>
            <a:pPr marL="609600" indent="-609600" eaLnBrk="0" hangingPunct="0">
              <a:spcBef>
                <a:spcPct val="20000"/>
              </a:spcBef>
              <a:defRPr/>
            </a:pPr>
            <a:r>
              <a:rPr lang="en-US" sz="1400" dirty="0">
                <a:solidFill>
                  <a:schemeClr val="bg2"/>
                </a:solidFill>
                <a:latin typeface="Calibri" pitchFamily="34" charset="0"/>
              </a:rPr>
              <a:t>JOFRA CALIBRATOR		01 EA</a:t>
            </a:r>
          </a:p>
          <a:p>
            <a:pPr marL="609600" indent="-609600" eaLnBrk="0" hangingPunct="0">
              <a:spcBef>
                <a:spcPct val="20000"/>
              </a:spcBef>
              <a:defRPr/>
            </a:pPr>
            <a:r>
              <a:rPr lang="en-US" sz="1400" dirty="0">
                <a:solidFill>
                  <a:schemeClr val="bg2"/>
                </a:solidFill>
                <a:latin typeface="Calibri" pitchFamily="34" charset="0"/>
              </a:rPr>
              <a:t>MILI SOURCE AMP		01 EA</a:t>
            </a:r>
          </a:p>
          <a:p>
            <a:pPr marL="609600" indent="-609600" eaLnBrk="0" hangingPunct="0">
              <a:spcBef>
                <a:spcPct val="20000"/>
              </a:spcBef>
              <a:defRPr/>
            </a:pPr>
            <a:r>
              <a:rPr lang="en-US" sz="1400" dirty="0">
                <a:solidFill>
                  <a:schemeClr val="bg2"/>
                </a:solidFill>
                <a:latin typeface="Calibri" pitchFamily="34" charset="0"/>
              </a:rPr>
              <a:t>FREQUENCY METER &amp; GENERATE	01 EA</a:t>
            </a:r>
          </a:p>
          <a:p>
            <a:pPr marL="609600" indent="-609600" eaLnBrk="0" hangingPunct="0">
              <a:spcBef>
                <a:spcPct val="20000"/>
              </a:spcBef>
              <a:defRPr/>
            </a:pPr>
            <a:r>
              <a:rPr lang="en-US" sz="1400" dirty="0">
                <a:solidFill>
                  <a:schemeClr val="bg2"/>
                </a:solidFill>
                <a:latin typeface="Calibri" pitchFamily="34" charset="0"/>
              </a:rPr>
              <a:t>H.H.T HARD COMMUNICATOR	01 EA</a:t>
            </a:r>
          </a:p>
          <a:p>
            <a:pPr marL="609600" indent="-609600" eaLnBrk="0" hangingPunct="0">
              <a:spcBef>
                <a:spcPct val="20000"/>
              </a:spcBef>
              <a:defRPr/>
            </a:pPr>
            <a:r>
              <a:rPr lang="en-US" sz="1400" dirty="0">
                <a:solidFill>
                  <a:schemeClr val="bg2"/>
                </a:solidFill>
                <a:latin typeface="Calibri" pitchFamily="34" charset="0"/>
              </a:rPr>
              <a:t>ROSE MONT &amp; YOKOGAWA	01 EA</a:t>
            </a:r>
          </a:p>
          <a:p>
            <a:pPr marL="609600" indent="-609600" eaLnBrk="0" hangingPunct="0">
              <a:spcBef>
                <a:spcPct val="20000"/>
              </a:spcBef>
              <a:defRPr/>
            </a:pPr>
            <a:r>
              <a:rPr lang="en-US" sz="1400" dirty="0">
                <a:solidFill>
                  <a:schemeClr val="bg2"/>
                </a:solidFill>
                <a:latin typeface="Calibri" pitchFamily="34" charset="0"/>
              </a:rPr>
              <a:t>DC POWER SUPPLY		01 EA</a:t>
            </a:r>
          </a:p>
        </p:txBody>
      </p:sp>
      <p:pic>
        <p:nvPicPr>
          <p:cNvPr id="29701" name="Picture 8"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a:xfrm>
            <a:off x="609600" y="1981200"/>
            <a:ext cx="3962400" cy="1447800"/>
          </a:xfrm>
          <a:ln w="57150" cmpd="thinThick">
            <a:solidFill>
              <a:srgbClr val="FF0000"/>
            </a:solidFill>
          </a:ln>
        </p:spPr>
        <p:txBody>
          <a:bodyPr/>
          <a:lstStyle/>
          <a:p>
            <a:pPr marL="609600" indent="-609600" eaLnBrk="1" hangingPunct="1">
              <a:lnSpc>
                <a:spcPct val="80000"/>
              </a:lnSpc>
              <a:buFontTx/>
              <a:buNone/>
            </a:pPr>
            <a:r>
              <a:rPr lang="en-US" sz="1400" b="1" u="sng" smtClean="0">
                <a:solidFill>
                  <a:schemeClr val="bg2"/>
                </a:solidFill>
              </a:rPr>
              <a:t>VEHICLES</a:t>
            </a:r>
          </a:p>
          <a:p>
            <a:pPr marL="609600" indent="-609600" eaLnBrk="1" hangingPunct="1">
              <a:lnSpc>
                <a:spcPct val="80000"/>
              </a:lnSpc>
            </a:pPr>
            <a:endParaRPr lang="en-US" sz="1400" smtClean="0">
              <a:solidFill>
                <a:schemeClr val="bg2"/>
              </a:solidFill>
            </a:endParaRPr>
          </a:p>
          <a:p>
            <a:pPr marL="609600" indent="-609600" eaLnBrk="1" hangingPunct="1">
              <a:lnSpc>
                <a:spcPct val="80000"/>
              </a:lnSpc>
              <a:buFontTx/>
              <a:buNone/>
            </a:pPr>
            <a:r>
              <a:rPr lang="en-US" sz="1400" smtClean="0">
                <a:solidFill>
                  <a:schemeClr val="bg2"/>
                </a:solidFill>
              </a:rPr>
              <a:t>TOYOTA HILUX	04</a:t>
            </a:r>
          </a:p>
          <a:p>
            <a:pPr marL="609600" indent="-609600" eaLnBrk="1" hangingPunct="1">
              <a:lnSpc>
                <a:spcPct val="80000"/>
              </a:lnSpc>
              <a:buFontTx/>
              <a:buNone/>
            </a:pPr>
            <a:r>
              <a:rPr lang="en-US" sz="1400" smtClean="0">
                <a:solidFill>
                  <a:schemeClr val="bg2"/>
                </a:solidFill>
              </a:rPr>
              <a:t>JEEP			02</a:t>
            </a:r>
          </a:p>
          <a:p>
            <a:pPr marL="609600" indent="-609600" eaLnBrk="1" hangingPunct="1">
              <a:lnSpc>
                <a:spcPct val="80000"/>
              </a:lnSpc>
              <a:buFontTx/>
              <a:buNone/>
            </a:pPr>
            <a:r>
              <a:rPr lang="en-US" sz="1400" smtClean="0">
                <a:solidFill>
                  <a:schemeClr val="bg2"/>
                </a:solidFill>
              </a:rPr>
              <a:t>CAR			04</a:t>
            </a:r>
          </a:p>
          <a:p>
            <a:pPr marL="609600" indent="-609600" eaLnBrk="1" hangingPunct="1">
              <a:lnSpc>
                <a:spcPct val="80000"/>
              </a:lnSpc>
              <a:buFontTx/>
              <a:buNone/>
            </a:pPr>
            <a:r>
              <a:rPr lang="en-US" sz="1400" smtClean="0">
                <a:solidFill>
                  <a:schemeClr val="bg2"/>
                </a:solidFill>
              </a:rPr>
              <a:t>MOTOR CYCLES	08</a:t>
            </a:r>
          </a:p>
        </p:txBody>
      </p:sp>
      <p:sp>
        <p:nvSpPr>
          <p:cNvPr id="4" name="Title 1"/>
          <p:cNvSpPr>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Equipment &amp; Tool List owned by the Company</a:t>
            </a:r>
          </a:p>
        </p:txBody>
      </p:sp>
      <p:sp>
        <p:nvSpPr>
          <p:cNvPr id="30724" name="Rectangle 8"/>
          <p:cNvSpPr>
            <a:spLocks noChangeArrowheads="1"/>
          </p:cNvSpPr>
          <p:nvPr/>
        </p:nvSpPr>
        <p:spPr bwMode="auto">
          <a:xfrm>
            <a:off x="685800" y="1905000"/>
            <a:ext cx="3962400" cy="2895600"/>
          </a:xfrm>
          <a:prstGeom prst="rect">
            <a:avLst/>
          </a:prstGeom>
          <a:ln w="9525">
            <a:miter lim="800000"/>
            <a:headEnd/>
            <a:tailEnd/>
          </a:ln>
          <a:scene3d>
            <a:camera prst="legacyObliqueTopLeft"/>
            <a:lightRig rig="legacyFlat3" dir="t"/>
          </a:scene3d>
          <a:sp3d extrusionH="430200" prstMaterial="legacyMatte">
            <a:bevelT w="13500" h="13500" prst="angle"/>
            <a:bevelB w="13500" h="13500" prst="angle"/>
            <a:extrusionClr>
              <a:srgbClr val="C7FF57"/>
            </a:extrusionClr>
          </a:sp3d>
        </p:spPr>
        <p:style>
          <a:lnRef idx="0">
            <a:scrgbClr r="0" g="0" b="0"/>
          </a:lnRef>
          <a:fillRef idx="1003">
            <a:schemeClr val="lt2"/>
          </a:fillRef>
          <a:effectRef idx="0">
            <a:scrgbClr r="0" g="0" b="0"/>
          </a:effectRef>
          <a:fontRef idx="major"/>
        </p:style>
        <p:txBody>
          <a:bodyPr>
            <a:flatTx/>
          </a:bodyPr>
          <a:lstStyle/>
          <a:p>
            <a:pPr marL="609600" indent="-609600" eaLnBrk="0" hangingPunct="0">
              <a:lnSpc>
                <a:spcPct val="80000"/>
              </a:lnSpc>
              <a:spcBef>
                <a:spcPct val="20000"/>
              </a:spcBef>
            </a:pPr>
            <a:r>
              <a:rPr lang="en-US" sz="1400" b="1" u="sng" dirty="0">
                <a:solidFill>
                  <a:schemeClr val="bg2"/>
                </a:solidFill>
                <a:latin typeface="Calibri" pitchFamily="34" charset="0"/>
              </a:rPr>
              <a:t>LIST OF FACILITIES TO SUPPORT (CONSTRUCTION </a:t>
            </a:r>
          </a:p>
          <a:p>
            <a:pPr marL="609600" indent="-609600" eaLnBrk="0" hangingPunct="0">
              <a:lnSpc>
                <a:spcPct val="80000"/>
              </a:lnSpc>
              <a:spcBef>
                <a:spcPct val="20000"/>
              </a:spcBef>
            </a:pPr>
            <a:r>
              <a:rPr lang="en-US" sz="1400" b="1" u="sng" dirty="0">
                <a:solidFill>
                  <a:schemeClr val="bg2"/>
                </a:solidFill>
                <a:latin typeface="Calibri" pitchFamily="34" charset="0"/>
              </a:rPr>
              <a:t>TEAM AT REMOTE SITE)</a:t>
            </a:r>
          </a:p>
          <a:p>
            <a:pPr marL="609600" indent="-609600" eaLnBrk="0" hangingPunct="0">
              <a:lnSpc>
                <a:spcPct val="80000"/>
              </a:lnSpc>
              <a:spcBef>
                <a:spcPct val="20000"/>
              </a:spcBef>
              <a:buFontTx/>
              <a:buChar char="•"/>
            </a:pPr>
            <a:endParaRPr lang="en-US" sz="1400" dirty="0">
              <a:solidFill>
                <a:schemeClr val="bg2"/>
              </a:solidFill>
              <a:latin typeface="Calibri" pitchFamily="34" charset="0"/>
            </a:endParaRPr>
          </a:p>
          <a:p>
            <a:pPr marL="609600" indent="-609600" eaLnBrk="0" hangingPunct="0">
              <a:lnSpc>
                <a:spcPct val="80000"/>
              </a:lnSpc>
              <a:spcBef>
                <a:spcPct val="20000"/>
              </a:spcBef>
            </a:pPr>
            <a:r>
              <a:rPr lang="en-US" sz="1400" dirty="0">
                <a:solidFill>
                  <a:schemeClr val="bg2"/>
                </a:solidFill>
                <a:latin typeface="Calibri" pitchFamily="34" charset="0"/>
              </a:rPr>
              <a:t>TOYOTA HILUX		02</a:t>
            </a:r>
          </a:p>
          <a:p>
            <a:pPr marL="609600" indent="-609600" eaLnBrk="0" hangingPunct="0">
              <a:lnSpc>
                <a:spcPct val="80000"/>
              </a:lnSpc>
              <a:spcBef>
                <a:spcPct val="20000"/>
              </a:spcBef>
            </a:pPr>
            <a:r>
              <a:rPr lang="en-US" sz="1400" dirty="0">
                <a:solidFill>
                  <a:schemeClr val="bg2"/>
                </a:solidFill>
                <a:latin typeface="Calibri" pitchFamily="34" charset="0"/>
              </a:rPr>
              <a:t>MAZDA	(PICKUP)		03</a:t>
            </a:r>
          </a:p>
          <a:p>
            <a:pPr marL="609600" indent="-609600" eaLnBrk="0" hangingPunct="0">
              <a:lnSpc>
                <a:spcPct val="80000"/>
              </a:lnSpc>
              <a:spcBef>
                <a:spcPct val="20000"/>
              </a:spcBef>
            </a:pPr>
            <a:r>
              <a:rPr lang="en-US" sz="1400" dirty="0">
                <a:solidFill>
                  <a:schemeClr val="bg2"/>
                </a:solidFill>
                <a:latin typeface="Calibri" pitchFamily="34" charset="0"/>
              </a:rPr>
              <a:t>FURNISHED CONTAINER (OFFICE) WITH AIR </a:t>
            </a:r>
          </a:p>
          <a:p>
            <a:pPr marL="609600" indent="-609600" eaLnBrk="0" hangingPunct="0">
              <a:lnSpc>
                <a:spcPct val="80000"/>
              </a:lnSpc>
              <a:spcBef>
                <a:spcPct val="20000"/>
              </a:spcBef>
            </a:pPr>
            <a:r>
              <a:rPr lang="en-US" sz="1400" dirty="0">
                <a:solidFill>
                  <a:schemeClr val="bg2"/>
                </a:solidFill>
                <a:latin typeface="Calibri" pitchFamily="34" charset="0"/>
              </a:rPr>
              <a:t>CONDITION 	(20’X10’X10’)	02</a:t>
            </a:r>
          </a:p>
          <a:p>
            <a:pPr marL="609600" indent="-609600" eaLnBrk="0" hangingPunct="0">
              <a:lnSpc>
                <a:spcPct val="80000"/>
              </a:lnSpc>
              <a:spcBef>
                <a:spcPct val="20000"/>
              </a:spcBef>
            </a:pPr>
            <a:r>
              <a:rPr lang="en-US" sz="1400" dirty="0">
                <a:solidFill>
                  <a:schemeClr val="bg2"/>
                </a:solidFill>
                <a:latin typeface="Calibri" pitchFamily="34" charset="0"/>
              </a:rPr>
              <a:t>CONTAINER STORE (20’X10’X10’) 	02</a:t>
            </a:r>
          </a:p>
          <a:p>
            <a:pPr marL="609600" indent="-609600" eaLnBrk="0" hangingPunct="0">
              <a:lnSpc>
                <a:spcPct val="80000"/>
              </a:lnSpc>
              <a:spcBef>
                <a:spcPct val="20000"/>
              </a:spcBef>
            </a:pPr>
            <a:r>
              <a:rPr lang="en-US" sz="1400" dirty="0">
                <a:solidFill>
                  <a:schemeClr val="bg2"/>
                </a:solidFill>
                <a:latin typeface="Calibri" pitchFamily="34" charset="0"/>
              </a:rPr>
              <a:t>CONTAINER RESIDENTAIL</a:t>
            </a:r>
          </a:p>
          <a:p>
            <a:pPr marL="609600" indent="-609600" eaLnBrk="0" hangingPunct="0">
              <a:lnSpc>
                <a:spcPct val="80000"/>
              </a:lnSpc>
              <a:spcBef>
                <a:spcPct val="20000"/>
              </a:spcBef>
            </a:pPr>
            <a:r>
              <a:rPr lang="en-US" sz="1400" dirty="0">
                <a:solidFill>
                  <a:schemeClr val="bg2"/>
                </a:solidFill>
                <a:latin typeface="Calibri" pitchFamily="34" charset="0"/>
              </a:rPr>
              <a:t>(20’X10’X10’) 		03</a:t>
            </a:r>
          </a:p>
          <a:p>
            <a:pPr marL="609600" indent="-609600" eaLnBrk="0" hangingPunct="0">
              <a:lnSpc>
                <a:spcPct val="80000"/>
              </a:lnSpc>
              <a:spcBef>
                <a:spcPct val="20000"/>
              </a:spcBef>
            </a:pPr>
            <a:r>
              <a:rPr lang="en-US" sz="1400" dirty="0">
                <a:solidFill>
                  <a:schemeClr val="bg2"/>
                </a:solidFill>
                <a:latin typeface="Calibri" pitchFamily="34" charset="0"/>
              </a:rPr>
              <a:t>WATER BOWZER CAPACITY 2000G	02</a:t>
            </a:r>
          </a:p>
          <a:p>
            <a:pPr marL="609600" indent="-609600" eaLnBrk="0" hangingPunct="0">
              <a:lnSpc>
                <a:spcPct val="80000"/>
              </a:lnSpc>
              <a:spcBef>
                <a:spcPct val="20000"/>
              </a:spcBef>
            </a:pPr>
            <a:r>
              <a:rPr lang="en-US" sz="1400" dirty="0">
                <a:solidFill>
                  <a:schemeClr val="bg2"/>
                </a:solidFill>
                <a:latin typeface="Calibri" pitchFamily="34" charset="0"/>
              </a:rPr>
              <a:t>POWER GENERATION AS PER SITE REQUIREMENTS</a:t>
            </a:r>
          </a:p>
          <a:p>
            <a:pPr marL="609600" indent="-609600" eaLnBrk="0" hangingPunct="0">
              <a:lnSpc>
                <a:spcPct val="80000"/>
              </a:lnSpc>
              <a:spcBef>
                <a:spcPct val="20000"/>
              </a:spcBef>
            </a:pPr>
            <a:r>
              <a:rPr lang="en-US" sz="1400" dirty="0">
                <a:solidFill>
                  <a:schemeClr val="bg2"/>
                </a:solidFill>
                <a:latin typeface="Calibri" pitchFamily="34" charset="0"/>
              </a:rPr>
              <a:t>MASS ON SITE		01</a:t>
            </a:r>
          </a:p>
        </p:txBody>
      </p:sp>
      <p:sp>
        <p:nvSpPr>
          <p:cNvPr id="30725" name="Rectangle 9"/>
          <p:cNvSpPr>
            <a:spLocks noChangeArrowheads="1"/>
          </p:cNvSpPr>
          <p:nvPr/>
        </p:nvSpPr>
        <p:spPr bwMode="auto">
          <a:xfrm rot="-733149">
            <a:off x="4876800" y="2514600"/>
            <a:ext cx="3962400" cy="2514600"/>
          </a:xfrm>
          <a:prstGeom prst="rect">
            <a:avLst/>
          </a:prstGeom>
          <a:ln w="9525">
            <a:miter lim="800000"/>
            <a:headEnd/>
            <a:tailEnd/>
          </a:ln>
          <a:scene3d>
            <a:camera prst="legacyPerspectiveBottom"/>
            <a:lightRig rig="legacyFlat3" dir="t"/>
          </a:scene3d>
          <a:sp3d extrusionH="887400" prstMaterial="legacyMatte">
            <a:bevelT w="13500" h="13500" prst="angle"/>
            <a:bevelB w="13500" h="13500" prst="angle"/>
            <a:extrusionClr>
              <a:srgbClr val="C7FF57"/>
            </a:extrusionClr>
          </a:sp3d>
        </p:spPr>
        <p:style>
          <a:lnRef idx="0">
            <a:scrgbClr r="0" g="0" b="0"/>
          </a:lnRef>
          <a:fillRef idx="1002">
            <a:schemeClr val="lt2"/>
          </a:fillRef>
          <a:effectRef idx="0">
            <a:scrgbClr r="0" g="0" b="0"/>
          </a:effectRef>
          <a:fontRef idx="major"/>
        </p:style>
        <p:txBody>
          <a:bodyPr>
            <a:flatTx/>
          </a:bodyPr>
          <a:lstStyle/>
          <a:p>
            <a:pPr marL="609600" indent="-609600" eaLnBrk="0" hangingPunct="0">
              <a:spcBef>
                <a:spcPct val="20000"/>
              </a:spcBef>
            </a:pPr>
            <a:r>
              <a:rPr lang="en-US" sz="1400" b="1" u="sng">
                <a:solidFill>
                  <a:schemeClr val="bg2"/>
                </a:solidFill>
                <a:latin typeface="Calibri" pitchFamily="34" charset="0"/>
              </a:rPr>
              <a:t>SCAFFOLDING MATERIAL</a:t>
            </a:r>
          </a:p>
          <a:p>
            <a:pPr marL="609600" indent="-609600" eaLnBrk="0" hangingPunct="0">
              <a:spcBef>
                <a:spcPct val="20000"/>
              </a:spcBef>
            </a:pPr>
            <a:endParaRPr lang="en-US" sz="1400">
              <a:solidFill>
                <a:schemeClr val="bg2"/>
              </a:solidFill>
              <a:latin typeface="Calibri" pitchFamily="34" charset="0"/>
            </a:endParaRPr>
          </a:p>
          <a:p>
            <a:pPr marL="609600" indent="-609600" eaLnBrk="0" hangingPunct="0">
              <a:spcBef>
                <a:spcPct val="20000"/>
              </a:spcBef>
            </a:pPr>
            <a:r>
              <a:rPr lang="en-US" sz="1400">
                <a:solidFill>
                  <a:schemeClr val="bg2"/>
                </a:solidFill>
                <a:latin typeface="Calibri" pitchFamily="34" charset="0"/>
              </a:rPr>
              <a:t>PIPE LENGTH 20FT	1000 EA (20000 RFT)</a:t>
            </a:r>
          </a:p>
          <a:p>
            <a:pPr marL="609600" indent="-609600" eaLnBrk="0" hangingPunct="0">
              <a:spcBef>
                <a:spcPct val="20000"/>
              </a:spcBef>
            </a:pPr>
            <a:r>
              <a:rPr lang="en-US" sz="1400">
                <a:solidFill>
                  <a:schemeClr val="bg2"/>
                </a:solidFill>
                <a:latin typeface="Calibri" pitchFamily="34" charset="0"/>
              </a:rPr>
              <a:t>PIPE LENGTH 16FT	1200 EA (19200 RFT)</a:t>
            </a:r>
          </a:p>
          <a:p>
            <a:pPr marL="609600" indent="-609600" eaLnBrk="0" hangingPunct="0">
              <a:spcBef>
                <a:spcPct val="20000"/>
              </a:spcBef>
            </a:pPr>
            <a:r>
              <a:rPr lang="en-US" sz="1400">
                <a:solidFill>
                  <a:schemeClr val="bg2"/>
                </a:solidFill>
                <a:latin typeface="Calibri" pitchFamily="34" charset="0"/>
              </a:rPr>
              <a:t>PIPE LENGTH 10FT	1200 EA (12000 RFT)</a:t>
            </a:r>
          </a:p>
          <a:p>
            <a:pPr marL="609600" indent="-609600" eaLnBrk="0" hangingPunct="0">
              <a:spcBef>
                <a:spcPct val="20000"/>
              </a:spcBef>
            </a:pPr>
            <a:r>
              <a:rPr lang="en-US" sz="1400">
                <a:solidFill>
                  <a:schemeClr val="bg2"/>
                </a:solidFill>
                <a:latin typeface="Calibri" pitchFamily="34" charset="0"/>
              </a:rPr>
              <a:t>PIPE LENGTH 8FT	800 EA (6400 RFT)</a:t>
            </a:r>
          </a:p>
          <a:p>
            <a:pPr marL="609600" indent="-609600" eaLnBrk="0" hangingPunct="0">
              <a:spcBef>
                <a:spcPct val="20000"/>
              </a:spcBef>
            </a:pPr>
            <a:r>
              <a:rPr lang="en-US" sz="1400">
                <a:solidFill>
                  <a:schemeClr val="bg2"/>
                </a:solidFill>
                <a:latin typeface="Calibri" pitchFamily="34" charset="0"/>
              </a:rPr>
              <a:t>WOODEN PLANKS LENGTH 10’, WIDTH 12” &amp; </a:t>
            </a:r>
          </a:p>
          <a:p>
            <a:pPr marL="609600" indent="-609600" eaLnBrk="0" hangingPunct="0">
              <a:spcBef>
                <a:spcPct val="20000"/>
              </a:spcBef>
            </a:pPr>
            <a:r>
              <a:rPr lang="en-US" sz="1400">
                <a:solidFill>
                  <a:schemeClr val="bg2"/>
                </a:solidFill>
                <a:latin typeface="Calibri" pitchFamily="34" charset="0"/>
              </a:rPr>
              <a:t>THICKNESS 2”	500 EA (5000 RFT)</a:t>
            </a:r>
          </a:p>
          <a:p>
            <a:pPr marL="609600" indent="-609600" eaLnBrk="0" hangingPunct="0">
              <a:spcBef>
                <a:spcPct val="20000"/>
              </a:spcBef>
            </a:pPr>
            <a:r>
              <a:rPr lang="en-US" sz="1400">
                <a:solidFill>
                  <a:schemeClr val="bg2"/>
                </a:solidFill>
                <a:latin typeface="Calibri" pitchFamily="34" charset="0"/>
              </a:rPr>
              <a:t>PIPE CLAMPS	8000 EA</a:t>
            </a:r>
          </a:p>
        </p:txBody>
      </p:sp>
      <p:sp>
        <p:nvSpPr>
          <p:cNvPr id="94218" name="Rectangle 10"/>
          <p:cNvSpPr>
            <a:spLocks noChangeArrowheads="1"/>
          </p:cNvSpPr>
          <p:nvPr/>
        </p:nvSpPr>
        <p:spPr bwMode="auto">
          <a:xfrm>
            <a:off x="381000" y="5638800"/>
            <a:ext cx="8382000" cy="91440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flatTx/>
          </a:bodyPr>
          <a:lstStyle/>
          <a:p>
            <a:pPr marL="609600" indent="-609600" eaLnBrk="0" hangingPunct="0">
              <a:spcBef>
                <a:spcPct val="20000"/>
              </a:spcBef>
              <a:defRPr/>
            </a:pPr>
            <a:r>
              <a:rPr lang="en-US" sz="1400" b="1" dirty="0">
                <a:solidFill>
                  <a:srgbClr val="FF0000"/>
                </a:solidFill>
                <a:effectLst>
                  <a:outerShdw blurRad="38100" dist="38100" dir="2700000" algn="tl">
                    <a:srgbClr val="000000"/>
                  </a:outerShdw>
                </a:effectLst>
                <a:latin typeface="Calibri" pitchFamily="34" charset="0"/>
              </a:rPr>
              <a:t>	</a:t>
            </a:r>
          </a:p>
          <a:p>
            <a:pPr marL="609600" indent="-609600" eaLnBrk="0" hangingPunct="0">
              <a:spcBef>
                <a:spcPct val="20000"/>
              </a:spcBef>
              <a:defRPr/>
            </a:pPr>
            <a:r>
              <a:rPr lang="en-US" sz="1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libri" pitchFamily="34" charset="0"/>
              </a:rPr>
              <a:t>	Temporary Equipment / Machinery other than mentioned above shall be hired as per requirement of project / projects </a:t>
            </a:r>
          </a:p>
        </p:txBody>
      </p:sp>
      <p:pic>
        <p:nvPicPr>
          <p:cNvPr id="30727" name="Picture 11"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5029200" y="381000"/>
            <a:ext cx="3886200" cy="704850"/>
          </a:xfrm>
          <a:prstGeom prst="rect">
            <a:avLst/>
          </a:prstGeom>
          <a:noFill/>
          <a:ln w="9525">
            <a:noFill/>
            <a:miter lim="800000"/>
            <a:headEnd/>
            <a:tailEnd/>
          </a:ln>
        </p:spPr>
        <p:txBody>
          <a:bodyPr anchor="ctr"/>
          <a:lstStyle/>
          <a:p>
            <a:pPr algn="r"/>
            <a:r>
              <a:rPr lang="en-US" sz="2400" dirty="0">
                <a:latin typeface="Calibri" pitchFamily="34" charset="0"/>
                <a:cs typeface="Miriam" pitchFamily="34" charset="-79"/>
              </a:rPr>
              <a:t>Ongoing &amp; Completed Projects</a:t>
            </a:r>
          </a:p>
        </p:txBody>
      </p:sp>
      <p:graphicFrame>
        <p:nvGraphicFramePr>
          <p:cNvPr id="44200" name="Group 168"/>
          <p:cNvGraphicFramePr>
            <a:graphicFrameLocks noGrp="1"/>
          </p:cNvGraphicFramePr>
          <p:nvPr>
            <p:extLst>
              <p:ext uri="{D42A27DB-BD31-4B8C-83A1-F6EECF244321}">
                <p14:modId xmlns:p14="http://schemas.microsoft.com/office/powerpoint/2010/main" val="984137860"/>
              </p:ext>
            </p:extLst>
          </p:nvPr>
        </p:nvGraphicFramePr>
        <p:xfrm>
          <a:off x="457200" y="1506958"/>
          <a:ext cx="8534399" cy="5290384"/>
        </p:xfrm>
        <a:graphic>
          <a:graphicData uri="http://schemas.openxmlformats.org/drawingml/2006/table">
            <a:tbl>
              <a:tblPr/>
              <a:tblGrid>
                <a:gridCol w="711200"/>
                <a:gridCol w="1383252"/>
                <a:gridCol w="2079771"/>
                <a:gridCol w="993395"/>
                <a:gridCol w="1057012"/>
                <a:gridCol w="1159778"/>
                <a:gridCol w="1149991"/>
              </a:tblGrid>
              <a:tr h="43583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50" b="1" i="0" u="none" strike="noStrike" cap="none" normalizeH="0" baseline="0" dirty="0" smtClean="0">
                          <a:ln>
                            <a:noFill/>
                          </a:ln>
                          <a:solidFill>
                            <a:schemeClr val="bg1"/>
                          </a:solidFill>
                          <a:effectLst/>
                          <a:latin typeface="Calibri" pitchFamily="34" charset="0"/>
                        </a:rPr>
                        <a:t>Sr.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50" b="1" i="0" u="none" strike="noStrike" cap="none" normalizeH="0" baseline="0" dirty="0" smtClean="0">
                          <a:ln>
                            <a:noFill/>
                          </a:ln>
                          <a:solidFill>
                            <a:schemeClr val="bg1"/>
                          </a:solidFill>
                          <a:effectLst/>
                          <a:latin typeface="Calibri" pitchFamily="34" charset="0"/>
                        </a:rPr>
                        <a:t>Client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50" b="1" i="0" u="none" strike="noStrike" cap="none" normalizeH="0" baseline="0" dirty="0" smtClean="0">
                          <a:ln>
                            <a:noFill/>
                          </a:ln>
                          <a:solidFill>
                            <a:schemeClr val="bg1"/>
                          </a:solidFill>
                          <a:effectLst/>
                          <a:latin typeface="Calibri" pitchFamily="34" charset="0"/>
                        </a:rPr>
                        <a:t>Project Description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50" b="1" i="0" u="none" strike="noStrike" cap="none" normalizeH="0" baseline="0" dirty="0" smtClean="0">
                          <a:ln>
                            <a:noFill/>
                          </a:ln>
                          <a:solidFill>
                            <a:schemeClr val="bg1"/>
                          </a:solidFill>
                          <a:effectLst/>
                          <a:latin typeface="Calibri" pitchFamily="34" charset="0"/>
                        </a:rPr>
                        <a:t>Contract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50" b="1" i="0" u="none" strike="noStrike" cap="none" normalizeH="0" baseline="0" dirty="0" smtClean="0">
                          <a:ln>
                            <a:noFill/>
                          </a:ln>
                          <a:solidFill>
                            <a:schemeClr val="bg1"/>
                          </a:solidFill>
                          <a:effectLst/>
                          <a:latin typeface="Calibri" pitchFamily="34" charset="0"/>
                        </a:rPr>
                        <a:t>Contract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50" b="1" i="0" u="none" strike="noStrike" cap="none" normalizeH="0" baseline="0" dirty="0" smtClean="0">
                          <a:ln>
                            <a:noFill/>
                          </a:ln>
                          <a:solidFill>
                            <a:schemeClr val="bg1"/>
                          </a:solidFill>
                          <a:effectLst/>
                          <a:latin typeface="Calibri" pitchFamily="34" charset="0"/>
                        </a:rPr>
                        <a:t>Value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50" b="1" i="0" u="none" strike="noStrike" cap="none" normalizeH="0" baseline="0" dirty="0" smtClean="0">
                          <a:ln>
                            <a:noFill/>
                          </a:ln>
                          <a:solidFill>
                            <a:schemeClr val="bg1"/>
                          </a:solidFill>
                          <a:effectLst/>
                          <a:latin typeface="Calibri" pitchFamily="34" charset="0"/>
                        </a:rPr>
                        <a:t>Completion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50" b="1" i="0" u="none" strike="noStrike" cap="none" normalizeH="0" baseline="0" dirty="0" smtClean="0">
                          <a:ln>
                            <a:noFill/>
                          </a:ln>
                          <a:solidFill>
                            <a:schemeClr val="bg1"/>
                          </a:solidFill>
                          <a:effectLst/>
                          <a:latin typeface="Calibri" pitchFamily="34" charset="0"/>
                        </a:rPr>
                        <a:t>Location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r>
              <a:tr h="44081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bg1"/>
                          </a:solidFill>
                          <a:effectLst/>
                          <a:latin typeface="Calibri" pitchFamily="34" charset="0"/>
                          <a:ea typeface="+mn-ea"/>
                          <a:cs typeface="+mn-cs"/>
                        </a:rPr>
                        <a:t>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smtClean="0">
                          <a:solidFill>
                            <a:schemeClr val="accent1">
                              <a:lumMod val="50000"/>
                            </a:schemeClr>
                          </a:solidFill>
                          <a:effectLst/>
                          <a:latin typeface="Arial" panose="020B0604020202020204" pitchFamily="34" charset="0"/>
                        </a:rPr>
                        <a:t>HAMZA POWER PLANT</a:t>
                      </a:r>
                      <a:endParaRPr lang="en-US" sz="10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smtClean="0">
                          <a:solidFill>
                            <a:schemeClr val="accent1">
                              <a:lumMod val="50000"/>
                            </a:schemeClr>
                          </a:solidFill>
                          <a:effectLst/>
                          <a:latin typeface="Arial" panose="020B0604020202020204" pitchFamily="34" charset="0"/>
                        </a:rPr>
                        <a:t>ERECTION OF BOILER</a:t>
                      </a:r>
                    </a:p>
                    <a:p>
                      <a:pPr algn="ctr" fontAlgn="ctr"/>
                      <a:r>
                        <a:rPr lang="en-US" sz="1000" b="0" i="0" u="none" strike="noStrike" dirty="0" smtClean="0">
                          <a:solidFill>
                            <a:schemeClr val="accent1">
                              <a:lumMod val="50000"/>
                            </a:schemeClr>
                          </a:solidFill>
                          <a:effectLst/>
                          <a:latin typeface="Arial" panose="020B0604020202020204" pitchFamily="34" charset="0"/>
                        </a:rPr>
                        <a:t>(150 TPH)</a:t>
                      </a:r>
                      <a:endParaRPr lang="en-US" sz="10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endParaRPr lang="en-US" sz="8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smtClean="0">
                          <a:solidFill>
                            <a:schemeClr val="accent1">
                              <a:lumMod val="50000"/>
                            </a:schemeClr>
                          </a:solidFill>
                          <a:effectLst/>
                          <a:latin typeface="Arial" panose="020B0604020202020204" pitchFamily="34" charset="0"/>
                        </a:rPr>
                        <a:t>92,063,400</a:t>
                      </a:r>
                      <a:endParaRPr lang="en-US" sz="105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ONGOING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smtClean="0">
                          <a:solidFill>
                            <a:schemeClr val="accent1">
                              <a:lumMod val="50000"/>
                            </a:schemeClr>
                          </a:solidFill>
                          <a:effectLst/>
                          <a:latin typeface="Arial" panose="020B0604020202020204" pitchFamily="34" charset="0"/>
                        </a:rPr>
                        <a:t>KHAN PUR</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44931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bg1"/>
                          </a:solidFill>
                          <a:effectLst/>
                          <a:latin typeface="Calibri" pitchFamily="34" charset="0"/>
                          <a:ea typeface="+mn-ea"/>
                          <a:cs typeface="+mn-cs"/>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CHANAR ENERGY LIMITED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Fabrication</a:t>
                      </a:r>
                      <a:r>
                        <a:rPr lang="en-US" sz="1000" b="0" i="0" u="none" strike="noStrike" kern="1200" baseline="0" dirty="0" smtClean="0">
                          <a:solidFill>
                            <a:schemeClr val="accent1">
                              <a:lumMod val="50000"/>
                            </a:schemeClr>
                          </a:solidFill>
                          <a:effectLst/>
                          <a:latin typeface="Arial" panose="020B0604020202020204" pitchFamily="34" charset="0"/>
                          <a:ea typeface="+mn-ea"/>
                          <a:cs typeface="+mn-cs"/>
                        </a:rPr>
                        <a:t> &amp; Erection of Piping, Chimney, Tanks and Erection of Vessels</a:t>
                      </a:r>
                      <a:endParaRPr lang="en-US" sz="1000" b="0" i="0" u="none" strike="noStrike" kern="1200" dirty="0" smtClean="0">
                        <a:solidFill>
                          <a:schemeClr val="accent1">
                            <a:lumMod val="50000"/>
                          </a:schemeClr>
                        </a:solidFill>
                        <a:effectLst/>
                        <a:latin typeface="Arial" panose="020B060402020202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endParaRPr lang="en-US" sz="8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baseline="0" dirty="0" smtClean="0">
                          <a:solidFill>
                            <a:schemeClr val="accent1">
                              <a:lumMod val="50000"/>
                            </a:schemeClr>
                          </a:solidFill>
                          <a:latin typeface="Arial" panose="020B0604020202020204" pitchFamily="34" charset="0"/>
                          <a:ea typeface="+mn-ea"/>
                          <a:cs typeface="Arial" panose="020B0604020202020204" pitchFamily="34" charset="0"/>
                        </a:rPr>
                        <a:t>57,500,000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ONGOING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TANDLIAN WALA</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35114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CHANAR ENERGY LIMITED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Erection of Bagasse Fuel System ,TG, Cooling Tower ,EOT Crane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endParaRPr lang="en-US" sz="8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31,010,000</a:t>
                      </a:r>
                      <a:r>
                        <a:rPr lang="en-US" sz="1800" b="0" i="0" u="none" strike="noStrike" kern="1200" baseline="0" dirty="0" smtClean="0">
                          <a:solidFill>
                            <a:schemeClr val="tx1"/>
                          </a:solidFill>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ONGOING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chemeClr val="accent1">
                              <a:lumMod val="50000"/>
                            </a:schemeClr>
                          </a:solidFill>
                          <a:effectLst/>
                          <a:latin typeface="Arial" panose="020B0604020202020204" pitchFamily="34" charset="0"/>
                          <a:ea typeface="+mn-ea"/>
                          <a:cs typeface="+mn-cs"/>
                        </a:rPr>
                        <a:t>TANDLIAN WALA</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35528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smtClean="0">
                          <a:solidFill>
                            <a:schemeClr val="accent1">
                              <a:lumMod val="50000"/>
                            </a:schemeClr>
                          </a:solidFill>
                          <a:effectLst/>
                          <a:latin typeface="Arial" panose="020B0604020202020204" pitchFamily="34" charset="0"/>
                        </a:rPr>
                        <a:t>CHANAR ENERGY LIMITED</a:t>
                      </a:r>
                      <a:endParaRPr lang="en-US" sz="10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smtClean="0">
                          <a:solidFill>
                            <a:schemeClr val="accent1">
                              <a:lumMod val="50000"/>
                            </a:schemeClr>
                          </a:solidFill>
                          <a:effectLst/>
                          <a:latin typeface="Arial" panose="020B0604020202020204" pitchFamily="34" charset="0"/>
                        </a:rPr>
                        <a:t>ERECTION</a:t>
                      </a:r>
                      <a:r>
                        <a:rPr lang="en-US" sz="1000" b="0" i="0" u="none" strike="noStrike" baseline="0" dirty="0" smtClean="0">
                          <a:solidFill>
                            <a:schemeClr val="accent1">
                              <a:lumMod val="50000"/>
                            </a:schemeClr>
                          </a:solidFill>
                          <a:effectLst/>
                          <a:latin typeface="Arial" panose="020B0604020202020204" pitchFamily="34" charset="0"/>
                        </a:rPr>
                        <a:t> OF BOILER</a:t>
                      </a:r>
                    </a:p>
                    <a:p>
                      <a:pPr algn="ctr" fontAlgn="ctr"/>
                      <a:r>
                        <a:rPr lang="en-US" sz="1000" b="0" i="0" u="none" strike="noStrike" baseline="0" dirty="0" smtClean="0">
                          <a:solidFill>
                            <a:schemeClr val="accent1">
                              <a:lumMod val="50000"/>
                            </a:schemeClr>
                          </a:solidFill>
                          <a:effectLst/>
                          <a:latin typeface="Arial" panose="020B0604020202020204" pitchFamily="34" charset="0"/>
                        </a:rPr>
                        <a:t>(115 TPH)</a:t>
                      </a:r>
                      <a:endParaRPr lang="en-US" sz="10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800" b="0" i="0" u="none" strike="noStrike" dirty="0" smtClean="0">
                          <a:solidFill>
                            <a:schemeClr val="accent1">
                              <a:lumMod val="50000"/>
                            </a:schemeClr>
                          </a:solidFill>
                          <a:effectLst/>
                          <a:latin typeface="Arial" panose="020B0604020202020204" pitchFamily="34" charset="0"/>
                        </a:rPr>
                        <a:t>CEL/142</a:t>
                      </a:r>
                      <a:endParaRPr lang="en-US" sz="8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smtClean="0">
                          <a:solidFill>
                            <a:schemeClr val="accent1">
                              <a:lumMod val="50000"/>
                            </a:schemeClr>
                          </a:solidFill>
                          <a:effectLst/>
                          <a:latin typeface="Arial" panose="020B0604020202020204" pitchFamily="34" charset="0"/>
                        </a:rPr>
                        <a:t>96,000,000</a:t>
                      </a:r>
                      <a:endParaRPr lang="en-US" sz="105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algn="ctr" defTabSz="914400" rtl="0" eaLnBrk="1" fontAlgn="ctr" latinLnBrk="0" hangingPunct="1"/>
                      <a:r>
                        <a:rPr lang="en-US" sz="1050" b="0" i="0" u="none" strike="noStrike" kern="1200" dirty="0" smtClean="0">
                          <a:solidFill>
                            <a:schemeClr val="accent1">
                              <a:lumMod val="50000"/>
                            </a:schemeClr>
                          </a:solidFill>
                          <a:effectLst/>
                          <a:latin typeface="Arial" panose="020B0604020202020204" pitchFamily="34" charset="0"/>
                          <a:ea typeface="+mn-ea"/>
                          <a:cs typeface="+mn-cs"/>
                        </a:rPr>
                        <a:t>ONGOING</a:t>
                      </a:r>
                      <a:endParaRPr lang="en-US" sz="1050" b="0" i="0" u="none" strike="noStrike" kern="1200" dirty="0">
                        <a:solidFill>
                          <a:schemeClr val="accent1">
                            <a:lumMod val="50000"/>
                          </a:schemeClr>
                        </a:solidFill>
                        <a:effectLst/>
                        <a:latin typeface="Arial" panose="020B060402020202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smtClean="0">
                          <a:solidFill>
                            <a:schemeClr val="accent1">
                              <a:lumMod val="50000"/>
                            </a:schemeClr>
                          </a:solidFill>
                          <a:effectLst/>
                          <a:latin typeface="Arial" panose="020B0604020202020204" pitchFamily="34" charset="0"/>
                        </a:rPr>
                        <a:t>TANDLIAN WALA</a:t>
                      </a:r>
                      <a:endParaRPr lang="en-US" sz="105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34274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smtClean="0">
                          <a:solidFill>
                            <a:schemeClr val="accent1">
                              <a:lumMod val="50000"/>
                            </a:schemeClr>
                          </a:solidFill>
                          <a:effectLst/>
                          <a:latin typeface="Arial" panose="020B0604020202020204" pitchFamily="34" charset="0"/>
                        </a:rPr>
                        <a:t>HAMZA POWER PLANT</a:t>
                      </a:r>
                      <a:endParaRPr lang="en-US" sz="10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smtClean="0">
                          <a:solidFill>
                            <a:schemeClr val="accent1">
                              <a:lumMod val="50000"/>
                            </a:schemeClr>
                          </a:solidFill>
                          <a:effectLst/>
                          <a:latin typeface="Arial" panose="020B0604020202020204" pitchFamily="34" charset="0"/>
                        </a:rPr>
                        <a:t>ERECTION OF BOILER</a:t>
                      </a:r>
                    </a:p>
                    <a:p>
                      <a:pPr algn="ctr" fontAlgn="ctr"/>
                      <a:r>
                        <a:rPr lang="en-US" sz="1000" b="0" i="0" u="none" strike="noStrike" dirty="0" smtClean="0">
                          <a:solidFill>
                            <a:schemeClr val="accent1">
                              <a:lumMod val="50000"/>
                            </a:schemeClr>
                          </a:solidFill>
                          <a:effectLst/>
                          <a:latin typeface="Arial" panose="020B0604020202020204" pitchFamily="34" charset="0"/>
                        </a:rPr>
                        <a:t>(150 TPH)</a:t>
                      </a:r>
                      <a:endParaRPr lang="en-US" sz="10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endParaRPr lang="en-US" sz="8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smtClean="0">
                          <a:solidFill>
                            <a:schemeClr val="accent1">
                              <a:lumMod val="50000"/>
                            </a:schemeClr>
                          </a:solidFill>
                          <a:effectLst/>
                          <a:latin typeface="Arial" panose="020B0604020202020204" pitchFamily="34" charset="0"/>
                        </a:rPr>
                        <a:t>100,000,000</a:t>
                      </a:r>
                      <a:endParaRPr lang="en-US" sz="105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smtClean="0">
                          <a:solidFill>
                            <a:schemeClr val="accent1">
                              <a:lumMod val="50000"/>
                            </a:schemeClr>
                          </a:solidFill>
                          <a:effectLst/>
                          <a:latin typeface="Arial" panose="020B0604020202020204" pitchFamily="34" charset="0"/>
                        </a:rPr>
                        <a:t>10-Feb-17</a:t>
                      </a:r>
                      <a:endParaRPr lang="en-US" sz="105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smtClean="0">
                          <a:solidFill>
                            <a:schemeClr val="accent1">
                              <a:lumMod val="50000"/>
                            </a:schemeClr>
                          </a:solidFill>
                          <a:effectLst/>
                          <a:latin typeface="Arial" panose="020B0604020202020204" pitchFamily="34" charset="0"/>
                        </a:rPr>
                        <a:t>KHAN PUR</a:t>
                      </a:r>
                      <a:endParaRPr lang="en-US" sz="105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47037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smtClean="0">
                          <a:solidFill>
                            <a:schemeClr val="accent1">
                              <a:lumMod val="50000"/>
                            </a:schemeClr>
                          </a:solidFill>
                          <a:effectLst/>
                          <a:latin typeface="Arial" panose="020B0604020202020204" pitchFamily="34" charset="0"/>
                        </a:rPr>
                        <a:t>CHINIOT </a:t>
                      </a:r>
                      <a:r>
                        <a:rPr lang="en-US" sz="1000" b="0" i="0" u="none" strike="noStrike" dirty="0">
                          <a:solidFill>
                            <a:schemeClr val="accent1">
                              <a:lumMod val="50000"/>
                            </a:schemeClr>
                          </a:solidFill>
                          <a:effectLst/>
                          <a:latin typeface="Arial" panose="020B0604020202020204" pitchFamily="34" charset="0"/>
                        </a:rPr>
                        <a:t>POWER LIMITED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a:solidFill>
                            <a:schemeClr val="accent1">
                              <a:lumMod val="50000"/>
                            </a:schemeClr>
                          </a:solidFill>
                          <a:effectLst/>
                          <a:latin typeface="Arial" panose="020B0604020202020204" pitchFamily="34" charset="0"/>
                        </a:rPr>
                        <a:t>ERECTION OF (155X2)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800" b="0" i="0" u="none" strike="noStrike" dirty="0">
                          <a:solidFill>
                            <a:schemeClr val="accent1">
                              <a:lumMod val="50000"/>
                            </a:schemeClr>
                          </a:solidFill>
                          <a:effectLst/>
                          <a:latin typeface="Arial" panose="020B0604020202020204" pitchFamily="34" charset="0"/>
                        </a:rPr>
                        <a:t>LOI/PAKASIA/BOILERX2/14/510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a:t>
                      </a:r>
                      <a:r>
                        <a:rPr lang="en-US" sz="1050" b="0" i="0" u="none" strike="noStrike" dirty="0" smtClean="0">
                          <a:solidFill>
                            <a:schemeClr val="accent1">
                              <a:lumMod val="50000"/>
                            </a:schemeClr>
                          </a:solidFill>
                          <a:effectLst/>
                          <a:latin typeface="Arial" panose="020B0604020202020204" pitchFamily="34" charset="0"/>
                        </a:rPr>
                        <a:t>230,330,000 </a:t>
                      </a:r>
                      <a:endParaRPr lang="en-US" sz="105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algn="ctr" defTabSz="914400" rtl="0" eaLnBrk="1" fontAlgn="ctr" latinLnBrk="0" hangingPunct="1"/>
                      <a:r>
                        <a:rPr lang="en-US" sz="1050" b="0" i="0" u="none" strike="noStrike" kern="1200" dirty="0">
                          <a:solidFill>
                            <a:schemeClr val="accent1">
                              <a:lumMod val="50000"/>
                            </a:schemeClr>
                          </a:solidFill>
                          <a:effectLst/>
                          <a:latin typeface="Arial" panose="020B0604020202020204" pitchFamily="34" charset="0"/>
                          <a:ea typeface="+mn-ea"/>
                          <a:cs typeface="+mn-cs"/>
                        </a:rPr>
                        <a:t>25-Jun-14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CHINIOT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34274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a:solidFill>
                            <a:schemeClr val="accent1">
                              <a:lumMod val="50000"/>
                            </a:schemeClr>
                          </a:solidFill>
                          <a:effectLst/>
                          <a:latin typeface="Arial" panose="020B0604020202020204" pitchFamily="34" charset="0"/>
                        </a:rPr>
                        <a:t>CHINIOT POWER LIMITED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a:solidFill>
                            <a:schemeClr val="accent1">
                              <a:lumMod val="50000"/>
                            </a:schemeClr>
                          </a:solidFill>
                          <a:effectLst/>
                          <a:latin typeface="Arial" panose="020B0604020202020204" pitchFamily="34" charset="0"/>
                        </a:rPr>
                        <a:t>FABRICATION &amp; ERECTION OF PIPING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800" b="0" i="0" u="none" strike="noStrike" dirty="0">
                          <a:solidFill>
                            <a:schemeClr val="accent1">
                              <a:lumMod val="50000"/>
                            </a:schemeClr>
                          </a:solidFill>
                          <a:effectLst/>
                          <a:latin typeface="Arial" panose="020B0604020202020204" pitchFamily="34" charset="0"/>
                        </a:rPr>
                        <a:t>LOI/PAKASIA/BOILERX2/14/511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a:t>
                      </a:r>
                      <a:r>
                        <a:rPr lang="en-US" sz="1050" b="0" i="0" u="none" strike="noStrike" dirty="0" smtClean="0">
                          <a:solidFill>
                            <a:schemeClr val="accent1">
                              <a:lumMod val="50000"/>
                            </a:schemeClr>
                          </a:solidFill>
                          <a:effectLst/>
                          <a:latin typeface="Arial" panose="020B0604020202020204" pitchFamily="34" charset="0"/>
                        </a:rPr>
                        <a:t>200,000,000 </a:t>
                      </a:r>
                      <a:endParaRPr lang="en-US" sz="105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CHINIOT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34274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8</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a:solidFill>
                            <a:schemeClr val="accent1">
                              <a:lumMod val="50000"/>
                            </a:schemeClr>
                          </a:solidFill>
                          <a:effectLst/>
                          <a:latin typeface="Arial" panose="020B0604020202020204" pitchFamily="34" charset="0"/>
                        </a:rPr>
                        <a:t>RYK POWER HOUSE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a:solidFill>
                            <a:schemeClr val="accent1">
                              <a:lumMod val="50000"/>
                            </a:schemeClr>
                          </a:solidFill>
                          <a:effectLst/>
                          <a:latin typeface="Arial" panose="020B0604020202020204" pitchFamily="34" charset="0"/>
                        </a:rPr>
                        <a:t>FABRICATION &amp; ERECTION P11 PIPE LINE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PO-46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19,000,000.00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Rahim </a:t>
                      </a:r>
                      <a:r>
                        <a:rPr lang="en-US" sz="1050" b="0" i="0" u="none" strike="noStrike" dirty="0" err="1">
                          <a:solidFill>
                            <a:schemeClr val="accent1">
                              <a:lumMod val="50000"/>
                            </a:schemeClr>
                          </a:solidFill>
                          <a:effectLst/>
                          <a:latin typeface="Arial" panose="020B0604020202020204" pitchFamily="34" charset="0"/>
                        </a:rPr>
                        <a:t>Yar</a:t>
                      </a:r>
                      <a:r>
                        <a:rPr lang="en-US" sz="1050" b="0" i="0" u="none" strike="noStrike" dirty="0">
                          <a:solidFill>
                            <a:schemeClr val="accent1">
                              <a:lumMod val="50000"/>
                            </a:schemeClr>
                          </a:solidFill>
                          <a:effectLst/>
                          <a:latin typeface="Arial" panose="020B0604020202020204" pitchFamily="34" charset="0"/>
                        </a:rPr>
                        <a:t>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34274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9</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a:solidFill>
                            <a:schemeClr val="accent1">
                              <a:lumMod val="50000"/>
                            </a:schemeClr>
                          </a:solidFill>
                          <a:effectLst/>
                          <a:latin typeface="Arial" panose="020B0604020202020204" pitchFamily="34" charset="0"/>
                        </a:rPr>
                        <a:t>RYK POWER HOUSE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a:solidFill>
                            <a:schemeClr val="accent1">
                              <a:lumMod val="50000"/>
                            </a:schemeClr>
                          </a:solidFill>
                          <a:effectLst/>
                          <a:latin typeface="Arial" panose="020B0604020202020204" pitchFamily="34" charset="0"/>
                        </a:rPr>
                        <a:t>FABRICATION &amp; ERECTION CS,SS  PIPE LINE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PO-211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19,140,000.00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Rahim </a:t>
                      </a:r>
                      <a:r>
                        <a:rPr lang="en-US" sz="1050" b="0" i="0" u="none" strike="noStrike" dirty="0" err="1">
                          <a:solidFill>
                            <a:schemeClr val="accent1">
                              <a:lumMod val="50000"/>
                            </a:schemeClr>
                          </a:solidFill>
                          <a:effectLst/>
                          <a:latin typeface="Arial" panose="020B0604020202020204" pitchFamily="34" charset="0"/>
                        </a:rPr>
                        <a:t>Yar</a:t>
                      </a:r>
                      <a:r>
                        <a:rPr lang="en-US" sz="1050" b="0" i="0" u="none" strike="noStrike" dirty="0">
                          <a:solidFill>
                            <a:schemeClr val="accent1">
                              <a:lumMod val="50000"/>
                            </a:schemeClr>
                          </a:solidFill>
                          <a:effectLst/>
                          <a:latin typeface="Arial" panose="020B0604020202020204" pitchFamily="34" charset="0"/>
                        </a:rPr>
                        <a:t>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43117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10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a:solidFill>
                            <a:schemeClr val="accent1">
                              <a:lumMod val="50000"/>
                            </a:schemeClr>
                          </a:solidFill>
                          <a:effectLst/>
                          <a:latin typeface="Arial" panose="020B0604020202020204" pitchFamily="34" charset="0"/>
                        </a:rPr>
                        <a:t>RYK POWER HOUSE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00" b="0" i="0" u="none" strike="noStrike" dirty="0">
                          <a:solidFill>
                            <a:schemeClr val="accent1">
                              <a:lumMod val="50000"/>
                            </a:schemeClr>
                          </a:solidFill>
                          <a:effectLst/>
                          <a:latin typeface="Arial" panose="020B0604020202020204" pitchFamily="34" charset="0"/>
                        </a:rPr>
                        <a:t>FABRICATION &amp; ERECTION CS COOLING WATER  PIPE LINE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PO-188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7,125,000.00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Rahim </a:t>
                      </a:r>
                      <a:r>
                        <a:rPr lang="en-US" sz="1050" b="0" i="0" u="none" strike="noStrike" dirty="0" err="1">
                          <a:solidFill>
                            <a:schemeClr val="accent1">
                              <a:lumMod val="50000"/>
                            </a:schemeClr>
                          </a:solidFill>
                          <a:effectLst/>
                          <a:latin typeface="Arial" panose="020B0604020202020204" pitchFamily="34" charset="0"/>
                        </a:rPr>
                        <a:t>Yar</a:t>
                      </a:r>
                      <a:r>
                        <a:rPr lang="en-US" sz="1050" b="0" i="0" u="none" strike="noStrike" dirty="0">
                          <a:solidFill>
                            <a:schemeClr val="accent1">
                              <a:lumMod val="50000"/>
                            </a:schemeClr>
                          </a:solidFill>
                          <a:effectLst/>
                          <a:latin typeface="Arial" panose="020B0604020202020204" pitchFamily="34" charset="0"/>
                        </a:rPr>
                        <a:t>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62716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11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HMC GHOTKI PROJECT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a:solidFill>
                            <a:schemeClr val="accent1">
                              <a:lumMod val="50000"/>
                            </a:schemeClr>
                          </a:solidFill>
                          <a:effectLst/>
                          <a:latin typeface="Arial" panose="020B0604020202020204" pitchFamily="34" charset="0"/>
                        </a:rPr>
                        <a:t>1) Erection/instalation of structure &amp; Auxiliary Equipment </a:t>
                      </a:r>
                      <a:br>
                        <a:rPr lang="en-US" sz="1050" b="0" i="0" u="none" strike="noStrike">
                          <a:solidFill>
                            <a:schemeClr val="accent1">
                              <a:lumMod val="50000"/>
                            </a:schemeClr>
                          </a:solidFill>
                          <a:effectLst/>
                          <a:latin typeface="Arial" panose="020B0604020202020204" pitchFamily="34" charset="0"/>
                        </a:rPr>
                      </a:br>
                      <a:r>
                        <a:rPr lang="en-US" sz="1050" b="0" i="0" u="none" strike="noStrike">
                          <a:solidFill>
                            <a:schemeClr val="accent1">
                              <a:lumMod val="50000"/>
                            </a:schemeClr>
                          </a:solidFill>
                          <a:effectLst/>
                          <a:latin typeface="Arial" panose="020B0604020202020204" pitchFamily="34" charset="0"/>
                        </a:rPr>
                        <a:t>2) Site Fabrication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HMC/PMD/140TPH-Boiler/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13,500,000.00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15-07-2013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GHOTKI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34274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12</a:t>
                      </a:r>
                      <a:endParaRPr kumimoji="0" lang="en-US" sz="1200" b="1" i="0" u="none" strike="noStrike" cap="none" normalizeH="0" baseline="0" dirty="0" smtClean="0">
                        <a:ln>
                          <a:noFill/>
                        </a:ln>
                        <a:solidFill>
                          <a:schemeClr val="bg1"/>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HMC GHOTKI PROJECT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a:solidFill>
                            <a:schemeClr val="accent1">
                              <a:lumMod val="50000"/>
                            </a:schemeClr>
                          </a:solidFill>
                          <a:effectLst/>
                          <a:latin typeface="Arial" panose="020B0604020202020204" pitchFamily="34" charset="0"/>
                        </a:rPr>
                        <a:t>Fabrication &amp; Erection of piping work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a:solidFill>
                            <a:schemeClr val="accent1">
                              <a:lumMod val="50000"/>
                            </a:schemeClr>
                          </a:solidFill>
                          <a:effectLst/>
                          <a:latin typeface="Arial" panose="020B0604020202020204" pitchFamily="34" charset="0"/>
                        </a:rPr>
                        <a:t>HMC/PMD/140TPH-Boiler/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9,683,825.00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GHOTKI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bl>
          </a:graphicData>
        </a:graphic>
      </p:graphicFrame>
      <p:pic>
        <p:nvPicPr>
          <p:cNvPr id="31837" name="Picture 52" descr="pak asia engineering"/>
          <p:cNvPicPr>
            <a:picLocks noChangeAspect="1" noChangeArrowheads="1"/>
          </p:cNvPicPr>
          <p:nvPr/>
        </p:nvPicPr>
        <p:blipFill>
          <a:blip r:embed="rId3"/>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05047711"/>
      </p:ext>
    </p:extLst>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2770" name="Picture 173" descr="pak asia engineering"/>
          <p:cNvPicPr>
            <a:picLocks noChangeAspect="1" noChangeArrowheads="1"/>
          </p:cNvPicPr>
          <p:nvPr/>
        </p:nvPicPr>
        <p:blipFill>
          <a:blip r:embed="rId4"/>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p:cNvSpPr txBox="1">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Ongoing &amp; Completed Projects</a:t>
            </a:r>
          </a:p>
        </p:txBody>
      </p:sp>
      <p:graphicFrame>
        <p:nvGraphicFramePr>
          <p:cNvPr id="11" name="Group 168"/>
          <p:cNvGraphicFramePr>
            <a:graphicFrameLocks noGrp="1"/>
          </p:cNvGraphicFramePr>
          <p:nvPr>
            <p:extLst>
              <p:ext uri="{D42A27DB-BD31-4B8C-83A1-F6EECF244321}">
                <p14:modId xmlns:p14="http://schemas.microsoft.com/office/powerpoint/2010/main" val="4144775899"/>
              </p:ext>
            </p:extLst>
          </p:nvPr>
        </p:nvGraphicFramePr>
        <p:xfrm>
          <a:off x="533400" y="1447800"/>
          <a:ext cx="8305800" cy="5324585"/>
        </p:xfrm>
        <a:graphic>
          <a:graphicData uri="http://schemas.openxmlformats.org/drawingml/2006/table">
            <a:tbl>
              <a:tblPr/>
              <a:tblGrid>
                <a:gridCol w="692150"/>
                <a:gridCol w="1346200"/>
                <a:gridCol w="2024063"/>
                <a:gridCol w="1119187"/>
                <a:gridCol w="876300"/>
                <a:gridCol w="952500"/>
                <a:gridCol w="1295400"/>
              </a:tblGrid>
              <a:tr h="45852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Sr.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Client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Project Description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Value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Completion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Location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r>
              <a:tr h="39913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13</a:t>
                      </a:r>
                      <a:endParaRPr kumimoji="0" lang="en-US" sz="1600" b="1" i="0" u="none" strike="noStrike" cap="none" normalizeH="0" baseline="0" dirty="0" smtClean="0">
                        <a:ln>
                          <a:noFill/>
                        </a:ln>
                        <a:solidFill>
                          <a:schemeClr val="bg1"/>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HMC GHOTKI PROJECT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050" b="0" i="0" u="none" strike="noStrike">
                          <a:solidFill>
                            <a:schemeClr val="accent1">
                              <a:lumMod val="50000"/>
                            </a:schemeClr>
                          </a:solidFill>
                          <a:effectLst/>
                          <a:latin typeface="Arial" panose="020B0604020202020204" pitchFamily="34" charset="0"/>
                        </a:rPr>
                        <a:t>Erection of Fuel &amp; ash handling system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HMC/PMD/140TPH-Boiler/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050" b="0" i="0" u="none" strike="noStrike">
                          <a:solidFill>
                            <a:schemeClr val="accent1">
                              <a:lumMod val="50000"/>
                            </a:schemeClr>
                          </a:solidFill>
                          <a:effectLst/>
                          <a:latin typeface="Arial" panose="020B0604020202020204" pitchFamily="34" charset="0"/>
                        </a:rPr>
                        <a:t>      9,683,825.00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050" b="1"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050" b="0" i="0" u="none" strike="noStrike" dirty="0">
                          <a:solidFill>
                            <a:schemeClr val="accent1">
                              <a:lumMod val="50000"/>
                            </a:schemeClr>
                          </a:solidFill>
                          <a:effectLst/>
                          <a:latin typeface="Arial" panose="020B0604020202020204" pitchFamily="34" charset="0"/>
                        </a:rPr>
                        <a:t>GHOTKI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399135">
                <a:tc>
                  <a:txBody>
                    <a:bodyPr/>
                    <a:lstStyle/>
                    <a:p>
                      <a:pPr marL="0" marR="0" lvl="0" indent="0" algn="ctr" defTabSz="914400" rtl="0" eaLnBrk="1" fontAlgn="ctr" latinLnBrk="0" hangingPunct="1">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14</a:t>
                      </a:r>
                      <a:endParaRPr kumimoji="0" lang="en-US" sz="1600" b="1" i="0" u="none" strike="noStrike" kern="1200" cap="none" normalizeH="0" baseline="0" dirty="0" smtClean="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err="1">
                          <a:solidFill>
                            <a:schemeClr val="accent1">
                              <a:lumMod val="50000"/>
                            </a:schemeClr>
                          </a:solidFill>
                          <a:effectLst/>
                          <a:latin typeface="Arial" panose="020B0604020202020204" pitchFamily="34" charset="0"/>
                          <a:ea typeface="+mn-ea"/>
                          <a:cs typeface="+mn-cs"/>
                        </a:rPr>
                        <a:t>kunnar</a:t>
                      </a:r>
                      <a:r>
                        <a:rPr lang="en-US" sz="1200" b="0" i="0" u="none" strike="noStrike" kern="1200" dirty="0">
                          <a:solidFill>
                            <a:schemeClr val="accent1">
                              <a:lumMod val="50000"/>
                            </a:schemeClr>
                          </a:solidFill>
                          <a:effectLst/>
                          <a:latin typeface="Arial" panose="020B0604020202020204" pitchFamily="34" charset="0"/>
                          <a:ea typeface="+mn-ea"/>
                          <a:cs typeface="+mn-cs"/>
                        </a:rPr>
                        <a:t>/</a:t>
                      </a:r>
                      <a:r>
                        <a:rPr lang="en-US" sz="1200" b="0" i="0" u="none" strike="noStrike" kern="1200" dirty="0" err="1">
                          <a:solidFill>
                            <a:schemeClr val="accent1">
                              <a:lumMod val="50000"/>
                            </a:schemeClr>
                          </a:solidFill>
                          <a:effectLst/>
                          <a:latin typeface="Arial" panose="020B0604020202020204" pitchFamily="34" charset="0"/>
                          <a:ea typeface="+mn-ea"/>
                          <a:cs typeface="+mn-cs"/>
                        </a:rPr>
                        <a:t>kpd</a:t>
                      </a:r>
                      <a:r>
                        <a:rPr lang="en-US" sz="1200" b="0" i="0" u="none" strike="noStrike" kern="1200" dirty="0">
                          <a:solidFill>
                            <a:schemeClr val="accent1">
                              <a:lumMod val="50000"/>
                            </a:schemeClr>
                          </a:solidFill>
                          <a:effectLst/>
                          <a:latin typeface="Arial" panose="020B0604020202020204" pitchFamily="34" charset="0"/>
                          <a:ea typeface="+mn-ea"/>
                          <a:cs typeface="+mn-cs"/>
                        </a:rPr>
                        <a:t> plant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ATA erection/fabrication piping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OGDCL/KUNNAR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smtClean="0">
                          <a:solidFill>
                            <a:schemeClr val="accent1">
                              <a:lumMod val="50000"/>
                            </a:schemeClr>
                          </a:solidFill>
                          <a:effectLst/>
                          <a:latin typeface="Arial" panose="020B0604020202020204" pitchFamily="34" charset="0"/>
                          <a:ea typeface="+mn-ea"/>
                          <a:cs typeface="+mn-cs"/>
                        </a:rPr>
                        <a:t>    3,300,000</a:t>
                      </a:r>
                      <a:endParaRPr lang="en-US" sz="1200" b="0" i="0" u="none" strike="noStrike" kern="1200" dirty="0">
                        <a:solidFill>
                          <a:schemeClr val="accent1">
                            <a:lumMod val="50000"/>
                          </a:schemeClr>
                        </a:solidFill>
                        <a:effectLst/>
                        <a:latin typeface="Arial" panose="020B060402020202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Hyderabad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39913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15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Erection of SS Storage Tank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DES/SC/7426/002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         490,000.00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10-Dec-10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FFCL </a:t>
                      </a:r>
                      <a:r>
                        <a:rPr lang="en-US" sz="1200" b="0" i="0" u="none" strike="noStrike" dirty="0" err="1">
                          <a:solidFill>
                            <a:schemeClr val="accent1">
                              <a:lumMod val="50000"/>
                            </a:schemeClr>
                          </a:solidFill>
                          <a:effectLst/>
                          <a:latin typeface="Arial" panose="020B0604020202020204" pitchFamily="34" charset="0"/>
                        </a:rPr>
                        <a:t>Sadiq</a:t>
                      </a:r>
                      <a:r>
                        <a:rPr lang="en-US" sz="1200" b="0" i="0" u="none" strike="noStrike" dirty="0">
                          <a:solidFill>
                            <a:schemeClr val="accent1">
                              <a:lumMod val="50000"/>
                            </a:schemeClr>
                          </a:solidFill>
                          <a:effectLst/>
                          <a:latin typeface="Arial" panose="020B0604020202020204" pitchFamily="34" charset="0"/>
                        </a:rPr>
                        <a:t> </a:t>
                      </a:r>
                      <a:r>
                        <a:rPr lang="en-US" sz="1200" b="0" i="0" u="none" strike="noStrike" dirty="0" err="1">
                          <a:solidFill>
                            <a:schemeClr val="accent1">
                              <a:lumMod val="50000"/>
                            </a:schemeClr>
                          </a:solidFill>
                          <a:effectLst/>
                          <a:latin typeface="Arial" panose="020B0604020202020204" pitchFamily="34" charset="0"/>
                        </a:rPr>
                        <a:t>abad</a:t>
                      </a:r>
                      <a:endParaRPr lang="en-US" sz="12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42455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16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Erection of SS Storage Tank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DES/SC/7426/001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         480,000.00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1-Dec-10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FFCL Sadiq abad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50691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Erection/Fabrication </a:t>
                      </a:r>
                      <a:r>
                        <a:rPr lang="en-US" sz="1200" b="0" i="0" u="none" strike="noStrike" dirty="0" err="1">
                          <a:solidFill>
                            <a:schemeClr val="accent1">
                              <a:lumMod val="50000"/>
                            </a:schemeClr>
                          </a:solidFill>
                          <a:effectLst/>
                          <a:latin typeface="Arial" panose="020B0604020202020204" pitchFamily="34" charset="0"/>
                        </a:rPr>
                        <a:t>CS,SS,piping</a:t>
                      </a:r>
                      <a:r>
                        <a:rPr lang="en-US" sz="1200" b="0" i="0" u="none" strike="noStrike" dirty="0">
                          <a:solidFill>
                            <a:schemeClr val="accent1">
                              <a:lumMod val="50000"/>
                            </a:schemeClr>
                          </a:solidFill>
                          <a:effectLst/>
                          <a:latin typeface="Arial" panose="020B0604020202020204" pitchFamily="34" charset="0"/>
                        </a:rPr>
                        <a:t>,&amp; Pipe Support </a:t>
                      </a:r>
                      <a:br>
                        <a:rPr lang="en-US" sz="1200" b="0" i="0" u="none" strike="noStrike" dirty="0">
                          <a:solidFill>
                            <a:schemeClr val="accent1">
                              <a:lumMod val="50000"/>
                            </a:schemeClr>
                          </a:solidFill>
                          <a:effectLst/>
                          <a:latin typeface="Arial" panose="020B0604020202020204" pitchFamily="34" charset="0"/>
                        </a:rPr>
                      </a:b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PC&amp;S/1134/SC/M/001(Rev-01)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33,450,000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12-Oct-10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FFCL Sadiq abad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46888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18</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DES/SC/1121/M/306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78,827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24-Nov-10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40377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19</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of SS,CS &amp;  Pipe Support &amp; Rolling Pad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PC&amp;S/1121/SC/M/154(Rev-01)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10,400,000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6-Nov-10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40377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20</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&amp; Erection of steel structure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PC&amp;S/1134/SC/M/006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10,500,000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22-Oct-10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FFCL </a:t>
                      </a:r>
                      <a:r>
                        <a:rPr lang="en-US" sz="1200" b="0" i="0" u="none" strike="noStrike" dirty="0" err="1">
                          <a:solidFill>
                            <a:schemeClr val="accent1">
                              <a:lumMod val="50000"/>
                            </a:schemeClr>
                          </a:solidFill>
                          <a:effectLst/>
                          <a:latin typeface="Arial" panose="020B0604020202020204" pitchFamily="34" charset="0"/>
                        </a:rPr>
                        <a:t>Sadiq</a:t>
                      </a:r>
                      <a:r>
                        <a:rPr lang="en-US" sz="1200" b="0" i="0" u="none" strike="noStrike" dirty="0">
                          <a:solidFill>
                            <a:schemeClr val="accent1">
                              <a:lumMod val="50000"/>
                            </a:schemeClr>
                          </a:solidFill>
                          <a:effectLst/>
                          <a:latin typeface="Arial" panose="020B0604020202020204" pitchFamily="34" charset="0"/>
                        </a:rPr>
                        <a:t> </a:t>
                      </a:r>
                      <a:r>
                        <a:rPr lang="en-US" sz="1200" b="0" i="0" u="none" strike="noStrike" dirty="0" err="1">
                          <a:solidFill>
                            <a:schemeClr val="accent1">
                              <a:lumMod val="50000"/>
                            </a:schemeClr>
                          </a:solidFill>
                          <a:effectLst/>
                          <a:latin typeface="Arial" panose="020B0604020202020204" pitchFamily="34" charset="0"/>
                        </a:rPr>
                        <a:t>abad</a:t>
                      </a:r>
                      <a:endParaRPr lang="en-US" sz="12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44162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21</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100" b="0" i="0" u="none" strike="noStrike">
                          <a:solidFill>
                            <a:schemeClr val="accent1">
                              <a:lumMod val="50000"/>
                            </a:schemeClr>
                          </a:solidFill>
                          <a:effectLst/>
                          <a:latin typeface="Arial" panose="020B0604020202020204" pitchFamily="34" charset="0"/>
                        </a:rPr>
                        <a:t>Fabrication,Erection,CS.SS.Duct &amp; Chute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DES/SC/1134/M/029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320,000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4-Sep-10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FFCL </a:t>
                      </a:r>
                      <a:r>
                        <a:rPr lang="en-US" sz="1200" b="0" i="0" u="none" strike="noStrike" dirty="0" err="1">
                          <a:solidFill>
                            <a:schemeClr val="accent1">
                              <a:lumMod val="50000"/>
                            </a:schemeClr>
                          </a:solidFill>
                          <a:effectLst/>
                          <a:latin typeface="Arial" panose="020B0604020202020204" pitchFamily="34" charset="0"/>
                        </a:rPr>
                        <a:t>Sadiq</a:t>
                      </a:r>
                      <a:r>
                        <a:rPr lang="en-US" sz="1200" b="0" i="0" u="none" strike="noStrike" dirty="0">
                          <a:solidFill>
                            <a:schemeClr val="accent1">
                              <a:lumMod val="50000"/>
                            </a:schemeClr>
                          </a:solidFill>
                          <a:effectLst/>
                          <a:latin typeface="Arial" panose="020B0604020202020204" pitchFamily="34" charset="0"/>
                        </a:rPr>
                        <a:t> </a:t>
                      </a:r>
                      <a:r>
                        <a:rPr lang="en-US" sz="1200" b="0" i="0" u="none" strike="noStrike" dirty="0" err="1">
                          <a:solidFill>
                            <a:schemeClr val="accent1">
                              <a:lumMod val="50000"/>
                            </a:schemeClr>
                          </a:solidFill>
                          <a:effectLst/>
                          <a:latin typeface="Arial" panose="020B0604020202020204" pitchFamily="34" charset="0"/>
                        </a:rPr>
                        <a:t>abad</a:t>
                      </a:r>
                      <a:endParaRPr lang="en-US" sz="12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47107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22</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of SS,CS &amp;  Pipe Support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DES/SC/1121/M/264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9,350,000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4-Sep-10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r h="47107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23</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DES/SC/1121/M/252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351,886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28-Aug-10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tile tx="0" ty="0" sx="100000" sy="100000" flip="none" algn="tl"/>
                    </a:blipFill>
                  </a:tcPr>
                </a:tc>
              </a:tr>
            </a:tbl>
          </a:graphicData>
        </a:graphic>
      </p:graphicFrame>
    </p:spTree>
  </p:cSld>
  <p:clrMapOvr>
    <a:overrideClrMapping bg1="dk2" tx1="lt1" bg2="dk1" tx2="lt2" accent1="accent1" accent2="accent2" accent3="accent3" accent4="accent4" accent5="accent5" accent6="accent6" hlink="hlink" folHlink="folHlink"/>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80"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p:cNvSpPr txBox="1">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Ongoing &amp; Completed Projects</a:t>
            </a:r>
          </a:p>
        </p:txBody>
      </p:sp>
      <p:graphicFrame>
        <p:nvGraphicFramePr>
          <p:cNvPr id="8" name="Group 168"/>
          <p:cNvGraphicFramePr>
            <a:graphicFrameLocks noGrp="1"/>
          </p:cNvGraphicFramePr>
          <p:nvPr>
            <p:extLst>
              <p:ext uri="{D42A27DB-BD31-4B8C-83A1-F6EECF244321}">
                <p14:modId xmlns:p14="http://schemas.microsoft.com/office/powerpoint/2010/main" val="1330269466"/>
              </p:ext>
            </p:extLst>
          </p:nvPr>
        </p:nvGraphicFramePr>
        <p:xfrm>
          <a:off x="533400" y="1600200"/>
          <a:ext cx="8305800" cy="5032111"/>
        </p:xfrm>
        <a:graphic>
          <a:graphicData uri="http://schemas.openxmlformats.org/drawingml/2006/table">
            <a:tbl>
              <a:tblPr/>
              <a:tblGrid>
                <a:gridCol w="692150"/>
                <a:gridCol w="1346200"/>
                <a:gridCol w="2024063"/>
                <a:gridCol w="1119187"/>
                <a:gridCol w="914400"/>
                <a:gridCol w="990600"/>
                <a:gridCol w="1219200"/>
              </a:tblGrid>
              <a:tr h="61720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Sr.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Client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Project Description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Value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Completion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Location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r>
              <a:tr h="47093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24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DES/SC/1121/M/241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140,282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12-Aug-10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5650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25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DES/SC/1121/M/240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115,304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11-Aug-10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7640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26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DES/SC/1121/M/239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701,854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11-Aug-10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3799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27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DES/SC/1121/M/238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292,045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a:solidFill>
                            <a:schemeClr val="accent1">
                              <a:lumMod val="50000"/>
                            </a:schemeClr>
                          </a:solidFill>
                          <a:effectLst/>
                          <a:latin typeface="Arial" panose="020B0604020202020204" pitchFamily="34" charset="0"/>
                          <a:ea typeface="+mn-ea"/>
                          <a:cs typeface="+mn-cs"/>
                        </a:rPr>
                        <a:t>11-Aug-10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7640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28</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DES/SC/1121/M/221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74,313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15-Jul-10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7640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29</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DES/SC/1121/M/220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320,160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a:solidFill>
                            <a:schemeClr val="accent1">
                              <a:lumMod val="50000"/>
                            </a:schemeClr>
                          </a:solidFill>
                          <a:effectLst/>
                          <a:latin typeface="Arial" panose="020B0604020202020204" pitchFamily="34" charset="0"/>
                          <a:ea typeface="+mn-ea"/>
                          <a:cs typeface="+mn-cs"/>
                        </a:rPr>
                        <a:t>15-Jul-10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2107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30</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DES/SC/1121/M/198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586,932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15-Jun-10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5581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31</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DES/SC/1121/M/196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333,919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9-Jun-10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4337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32</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DES/SC/1121/M/195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450,936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9-Jun-10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bl>
          </a:graphicData>
        </a:graphic>
      </p:graphicFrame>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80"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p:cNvSpPr txBox="1">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Ongoing &amp; Completed Projects</a:t>
            </a:r>
          </a:p>
        </p:txBody>
      </p:sp>
      <p:graphicFrame>
        <p:nvGraphicFramePr>
          <p:cNvPr id="8" name="Group 168"/>
          <p:cNvGraphicFramePr>
            <a:graphicFrameLocks noGrp="1"/>
          </p:cNvGraphicFramePr>
          <p:nvPr>
            <p:extLst>
              <p:ext uri="{D42A27DB-BD31-4B8C-83A1-F6EECF244321}">
                <p14:modId xmlns:p14="http://schemas.microsoft.com/office/powerpoint/2010/main" val="2895850823"/>
              </p:ext>
            </p:extLst>
          </p:nvPr>
        </p:nvGraphicFramePr>
        <p:xfrm>
          <a:off x="533400" y="1554163"/>
          <a:ext cx="8305800" cy="5083596"/>
        </p:xfrm>
        <a:graphic>
          <a:graphicData uri="http://schemas.openxmlformats.org/drawingml/2006/table">
            <a:tbl>
              <a:tblPr/>
              <a:tblGrid>
                <a:gridCol w="692150"/>
                <a:gridCol w="1346200"/>
                <a:gridCol w="2024063"/>
                <a:gridCol w="1119187"/>
                <a:gridCol w="914400"/>
                <a:gridCol w="990600"/>
                <a:gridCol w="1219200"/>
              </a:tblGrid>
              <a:tr h="42717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Sr.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Client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Project Description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Value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Completion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Location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r>
              <a:tr h="39403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33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DES/SC/1121/M/191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146,160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26-May-10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39098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34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DES/SC/1121/M/217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200,535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14-May-10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7640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35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Supply of Manpower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DES/SC/1121/M/184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480,473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13-May-10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7046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36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&amp; Erection of steel structure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PC&amp;S/1134/SC/M/005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7,800,000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6-Jul-10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FFCL Sadiq abad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38030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37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instalation of GRP Pipe work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DES/1121/SC/M/007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20,774,725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4-May-10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73341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38</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Erection of Hoppers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DES/SC/1121/M/170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1,430,000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16-Apr-10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2861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39</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CS,SS,AS,Piping,&amp;Pipe Support </a:t>
                      </a:r>
                      <a:br>
                        <a:rPr lang="en-US" sz="1200" b="0" i="0" u="none" strike="noStrike">
                          <a:solidFill>
                            <a:schemeClr val="accent1">
                              <a:lumMod val="50000"/>
                            </a:schemeClr>
                          </a:solidFill>
                          <a:effectLst/>
                          <a:latin typeface="Arial" panose="020B0604020202020204" pitchFamily="34" charset="0"/>
                        </a:rPr>
                      </a:br>
                      <a:r>
                        <a:rPr lang="en-US" sz="1200" b="0" i="0" u="none" strike="noStrike">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PC&amp;S/1134/SC/M/001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31,350,000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9-Mar-10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FFCL Sadiq abad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7797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40</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of Rackway stoper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DES/SC/1121/120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225,000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2-Mar-10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3471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41</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Erection of steel structure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PC&amp;S/1131/SC/M/006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3,750,000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kern="1200" dirty="0">
                          <a:solidFill>
                            <a:schemeClr val="accent1">
                              <a:lumMod val="50000"/>
                            </a:schemeClr>
                          </a:solidFill>
                          <a:effectLst/>
                          <a:latin typeface="Arial" panose="020B0604020202020204" pitchFamily="34" charset="0"/>
                          <a:ea typeface="+mn-ea"/>
                          <a:cs typeface="+mn-cs"/>
                        </a:rPr>
                        <a:t>1-Feb-10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bl>
          </a:graphicData>
        </a:graphic>
      </p:graphicFrame>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80"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p:cNvSpPr txBox="1">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Ongoing &amp; Completed Projects</a:t>
            </a:r>
          </a:p>
        </p:txBody>
      </p:sp>
      <p:graphicFrame>
        <p:nvGraphicFramePr>
          <p:cNvPr id="8" name="Group 168"/>
          <p:cNvGraphicFramePr>
            <a:graphicFrameLocks noGrp="1"/>
          </p:cNvGraphicFramePr>
          <p:nvPr>
            <p:extLst>
              <p:ext uri="{D42A27DB-BD31-4B8C-83A1-F6EECF244321}">
                <p14:modId xmlns:p14="http://schemas.microsoft.com/office/powerpoint/2010/main" val="168451443"/>
              </p:ext>
            </p:extLst>
          </p:nvPr>
        </p:nvGraphicFramePr>
        <p:xfrm>
          <a:off x="533400" y="1554163"/>
          <a:ext cx="8305800" cy="5223069"/>
        </p:xfrm>
        <a:graphic>
          <a:graphicData uri="http://schemas.openxmlformats.org/drawingml/2006/table">
            <a:tbl>
              <a:tblPr/>
              <a:tblGrid>
                <a:gridCol w="692150"/>
                <a:gridCol w="1346200"/>
                <a:gridCol w="2024063"/>
                <a:gridCol w="1119187"/>
                <a:gridCol w="914400"/>
                <a:gridCol w="990600"/>
                <a:gridCol w="1219200"/>
              </a:tblGrid>
              <a:tr h="48343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Sr.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Client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Project Description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Value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Completion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Location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r>
              <a:tr h="35809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42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CS,SS,AS,Clamps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PC&amp;S/1121/SC/M/135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2,020,633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24-Dec-09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71619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43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&amp; Erection of Steel Structure of Ammonia Tank</a:t>
                      </a:r>
                      <a:br>
                        <a:rPr lang="en-US" sz="1200" b="0" i="0" u="none" strike="noStrike" dirty="0">
                          <a:solidFill>
                            <a:schemeClr val="accent1">
                              <a:lumMod val="50000"/>
                            </a:schemeClr>
                          </a:solidFill>
                          <a:effectLst/>
                          <a:latin typeface="Arial" panose="020B0604020202020204" pitchFamily="34" charset="0"/>
                        </a:rPr>
                      </a:br>
                      <a:endParaRPr lang="en-US" sz="12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PC&amp;S/1121/SC/M/128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8,530,000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17-Dec-09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3714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44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of Structure</a:t>
                      </a:r>
                      <a:br>
                        <a:rPr lang="en-US" sz="1200" b="0" i="0" u="none" strike="noStrike" dirty="0">
                          <a:solidFill>
                            <a:schemeClr val="accent1">
                              <a:lumMod val="50000"/>
                            </a:schemeClr>
                          </a:solidFill>
                          <a:effectLst/>
                          <a:latin typeface="Arial" panose="020B0604020202020204" pitchFamily="34" charset="0"/>
                        </a:rPr>
                      </a:br>
                      <a:r>
                        <a:rPr lang="en-US" sz="1200" b="0" i="0" u="none" strike="noStrike" dirty="0">
                          <a:solidFill>
                            <a:schemeClr val="accent1">
                              <a:lumMod val="50000"/>
                            </a:schemeClr>
                          </a:solidFill>
                          <a:effectLst/>
                          <a:latin typeface="Arial" panose="020B0604020202020204" pitchFamily="34" charset="0"/>
                        </a:rPr>
                        <a:t>(</a:t>
                      </a:r>
                      <a:r>
                        <a:rPr lang="en-US" sz="1200" b="0" i="0" u="none" strike="noStrike" dirty="0" err="1">
                          <a:solidFill>
                            <a:schemeClr val="accent1">
                              <a:lumMod val="50000"/>
                            </a:schemeClr>
                          </a:solidFill>
                          <a:effectLst/>
                          <a:latin typeface="Arial" panose="020B0604020202020204" pitchFamily="34" charset="0"/>
                        </a:rPr>
                        <a:t>Releated</a:t>
                      </a:r>
                      <a:r>
                        <a:rPr lang="en-US" sz="1200" b="0" i="0" u="none" strike="noStrike" dirty="0">
                          <a:solidFill>
                            <a:schemeClr val="accent1">
                              <a:lumMod val="50000"/>
                            </a:schemeClr>
                          </a:solidFill>
                          <a:effectLst/>
                          <a:latin typeface="Arial" panose="020B0604020202020204" pitchFamily="34" charset="0"/>
                        </a:rPr>
                        <a:t> to Ammonia Storage Tank)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 DES/SC/1121/M/122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760,000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23-Nov-09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1597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45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Erection of Cable Tray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PC&amp;S/1121/SC/M/121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750,000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22-Nov-09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71619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46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&amp; Erection of Steel Structure of Ammonia Tank</a:t>
                      </a:r>
                      <a:br>
                        <a:rPr lang="en-US" sz="1200" b="0" i="0" u="none" strike="noStrike">
                          <a:solidFill>
                            <a:schemeClr val="accent1">
                              <a:lumMod val="50000"/>
                            </a:schemeClr>
                          </a:solidFill>
                          <a:effectLst/>
                          <a:latin typeface="Arial" panose="020B0604020202020204" pitchFamily="34" charset="0"/>
                        </a:rPr>
                      </a:br>
                      <a:endParaRPr lang="en-US" sz="1200" b="0" i="0" u="none" strike="noStrike">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PC&amp;S/1121/SC/M/128</a:t>
                      </a:r>
                      <a:br>
                        <a:rPr lang="en-US" sz="1200" b="0" i="0" u="none" strike="noStrike">
                          <a:solidFill>
                            <a:schemeClr val="accent1">
                              <a:lumMod val="50000"/>
                            </a:schemeClr>
                          </a:solidFill>
                          <a:effectLst/>
                          <a:latin typeface="Arial" panose="020B0604020202020204" pitchFamily="34" charset="0"/>
                        </a:rPr>
                      </a:br>
                      <a:r>
                        <a:rPr lang="en-US" sz="1200" b="0" i="0" u="none" strike="noStrike">
                          <a:solidFill>
                            <a:schemeClr val="accent1">
                              <a:lumMod val="50000"/>
                            </a:schemeClr>
                          </a:solidFill>
                          <a:effectLst/>
                          <a:latin typeface="Arial" panose="020B0604020202020204" pitchFamily="34" charset="0"/>
                        </a:rPr>
                        <a:t>(REV-01)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5,970,000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15-Oct-09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4330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47</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Fillter Plant</a:t>
                      </a:r>
                      <a:br>
                        <a:rPr lang="en-US" sz="1200" b="0" i="0" u="none" strike="noStrike">
                          <a:solidFill>
                            <a:schemeClr val="accent1">
                              <a:lumMod val="50000"/>
                            </a:schemeClr>
                          </a:solidFill>
                          <a:effectLst/>
                          <a:latin typeface="Arial" panose="020B0604020202020204" pitchFamily="34" charset="0"/>
                        </a:rPr>
                      </a:br>
                      <a:endParaRPr lang="en-US" sz="1200" b="0" i="0" u="none" strike="noStrike">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PC&amp;S/1121/SC/M/069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133,950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11-Oct-09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37897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48</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Plate Rolling for Tank </a:t>
                      </a:r>
                      <a:br>
                        <a:rPr lang="en-US" sz="1200" b="0" i="0" u="none" strike="noStrike">
                          <a:solidFill>
                            <a:schemeClr val="accent1">
                              <a:lumMod val="50000"/>
                            </a:schemeClr>
                          </a:solidFill>
                          <a:effectLst/>
                          <a:latin typeface="Arial" panose="020B0604020202020204" pitchFamily="34" charset="0"/>
                        </a:rPr>
                      </a:br>
                      <a:r>
                        <a:rPr lang="en-US" sz="1200" b="0" i="0" u="none" strike="noStrike">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PC&amp;S/1121/SC/M/066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500,000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8-Oct-09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3714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49</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CS,SS,AS,Pipe Support &amp;Rolling of Pads for pipe support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PC&amp;S/1121/SC/M/154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6,619,000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16-Sep-09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6496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50</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of steel structure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PC&amp;S/1131/SC/M/005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5,625,000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16-Sep-09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bl>
          </a:graphicData>
        </a:graphic>
      </p:graphicFrame>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80"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p:cNvSpPr txBox="1">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Ongoing &amp; Completed Projects</a:t>
            </a:r>
          </a:p>
        </p:txBody>
      </p:sp>
      <p:graphicFrame>
        <p:nvGraphicFramePr>
          <p:cNvPr id="8" name="Group 168"/>
          <p:cNvGraphicFramePr>
            <a:graphicFrameLocks noGrp="1"/>
          </p:cNvGraphicFramePr>
          <p:nvPr>
            <p:extLst>
              <p:ext uri="{D42A27DB-BD31-4B8C-83A1-F6EECF244321}">
                <p14:modId xmlns:p14="http://schemas.microsoft.com/office/powerpoint/2010/main" val="748392755"/>
              </p:ext>
            </p:extLst>
          </p:nvPr>
        </p:nvGraphicFramePr>
        <p:xfrm>
          <a:off x="533400" y="1524001"/>
          <a:ext cx="8305800" cy="5277884"/>
        </p:xfrm>
        <a:graphic>
          <a:graphicData uri="http://schemas.openxmlformats.org/drawingml/2006/table">
            <a:tbl>
              <a:tblPr/>
              <a:tblGrid>
                <a:gridCol w="692150"/>
                <a:gridCol w="1346200"/>
                <a:gridCol w="2024063"/>
                <a:gridCol w="1119187"/>
                <a:gridCol w="914400"/>
                <a:gridCol w="990600"/>
                <a:gridCol w="1219200"/>
              </a:tblGrid>
              <a:tr h="47987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Sr.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Client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Project Description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Value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Completion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Location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r>
              <a:tr h="71092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Fatima Fertilizer Company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Bending / Fabrication of Structural Steel for Fabrication / Erection of Water Storage Tanks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JO-642/08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393,103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25-Aug-09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Sadiq</a:t>
                      </a:r>
                      <a:r>
                        <a:rPr lang="en-US" sz="1200" b="0" i="0" u="none" strike="noStrike" dirty="0">
                          <a:solidFill>
                            <a:schemeClr val="accent1">
                              <a:lumMod val="50000"/>
                            </a:schemeClr>
                          </a:solidFill>
                          <a:effectLst/>
                          <a:latin typeface="Arial" panose="020B0604020202020204" pitchFamily="34" charset="0"/>
                        </a:rPr>
                        <a:t> Abad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6371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of Hoppers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PC&amp;S/1121/SC/M/149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5,535,000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20-Aug-09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71092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Steel Structure shed for HPE yard Building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PC&amp;S/2212/SC/M/028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16,667,815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20-Aug-09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UCH POWER PROJECT </a:t>
                      </a:r>
                      <a:br>
                        <a:rPr lang="en-US" sz="1200" b="0" i="0" u="none" strike="noStrike" dirty="0">
                          <a:solidFill>
                            <a:schemeClr val="accent1">
                              <a:lumMod val="50000"/>
                            </a:schemeClr>
                          </a:solidFill>
                          <a:effectLst/>
                          <a:latin typeface="Arial" panose="020B0604020202020204" pitchFamily="34" charset="0"/>
                        </a:rPr>
                      </a:br>
                      <a:r>
                        <a:rPr lang="en-US" sz="1200" b="0" i="0" u="none" strike="noStrike" dirty="0">
                          <a:solidFill>
                            <a:schemeClr val="accent1">
                              <a:lumMod val="50000"/>
                            </a:schemeClr>
                          </a:solidFill>
                          <a:effectLst/>
                          <a:latin typeface="Arial" panose="020B0604020202020204" pitchFamily="34" charset="0"/>
                        </a:rPr>
                        <a:t>DAIRA MURAD JAMALI</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3319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Steel Structure &amp; Sand blasting Painting</a:t>
                      </a:r>
                      <a:br>
                        <a:rPr lang="en-US" sz="1200" b="0" i="0" u="none" strike="noStrike" dirty="0">
                          <a:solidFill>
                            <a:schemeClr val="accent1">
                              <a:lumMod val="50000"/>
                            </a:schemeClr>
                          </a:solidFill>
                          <a:effectLst/>
                          <a:latin typeface="Arial" panose="020B0604020202020204" pitchFamily="34" charset="0"/>
                        </a:rPr>
                      </a:br>
                      <a:endParaRPr lang="en-US" sz="12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PC&amp;S/1121/SC/M/146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5,625,000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a:solidFill>
                            <a:schemeClr val="accent1">
                              <a:lumMod val="50000"/>
                            </a:schemeClr>
                          </a:solidFill>
                          <a:effectLst/>
                          <a:latin typeface="Arial" panose="020B0604020202020204" pitchFamily="34" charset="0"/>
                          <a:ea typeface="+mn-ea"/>
                          <a:cs typeface="+mn-cs"/>
                        </a:rPr>
                        <a:t>10-Aug-09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1780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55</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of SS,CS &amp; AS Pipe Support With Clamps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DES/SC/1121/M/030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4,973,000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a:solidFill>
                            <a:schemeClr val="accent1">
                              <a:lumMod val="50000"/>
                            </a:schemeClr>
                          </a:solidFill>
                          <a:effectLst/>
                          <a:latin typeface="Arial" panose="020B0604020202020204" pitchFamily="34" charset="0"/>
                          <a:ea typeface="+mn-ea"/>
                          <a:cs typeface="+mn-cs"/>
                        </a:rPr>
                        <a:t>17-Jul-09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3319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Supply &amp; Fabrication of counter Saddles E-504,506,508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DES/SC/1121/M/017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687,500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17-Jul-09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endParaRPr lang="en-US" sz="12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4526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Plate Rolling Work for Tank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DES/SC/1121/M/028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1,000,000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10-Jul-09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3124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58</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SKB Engg.&amp; Construction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HVAC pre- insulated  chiled water supply  &amp;Return pipes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P.O. # 0233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279,835,131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22-Jun-09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Shahbaz</a:t>
                      </a:r>
                      <a:r>
                        <a:rPr lang="en-US" sz="1200" b="0" i="0" u="none" strike="noStrike" dirty="0">
                          <a:solidFill>
                            <a:schemeClr val="accent1">
                              <a:lumMod val="50000"/>
                            </a:schemeClr>
                          </a:solidFill>
                          <a:effectLst/>
                          <a:latin typeface="Arial" panose="020B0604020202020204" pitchFamily="34" charset="0"/>
                        </a:rPr>
                        <a:t> Air Base</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35546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59</a:t>
                      </a:r>
                      <a:endParaRPr kumimoji="0" lang="en-US" sz="1600" b="1" i="0" u="none" strike="noStrike" kern="1200" cap="none" normalizeH="0" baseline="0" dirty="0" smtClean="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of Spacer Ring</a:t>
                      </a:r>
                      <a:br>
                        <a:rPr lang="en-US" sz="1200" b="0" i="0" u="none" strike="noStrike" dirty="0">
                          <a:solidFill>
                            <a:schemeClr val="accent1">
                              <a:lumMod val="50000"/>
                            </a:schemeClr>
                          </a:solidFill>
                          <a:effectLst/>
                          <a:latin typeface="Arial" panose="020B0604020202020204" pitchFamily="34" charset="0"/>
                        </a:rPr>
                      </a:b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PC&amp;S/1121/SC/M/015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960,000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12-Jun-09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bl>
          </a:graphicData>
        </a:graphic>
      </p:graphicFrame>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80"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p:cNvSpPr txBox="1">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Ongoing &amp; Completed Projects</a:t>
            </a:r>
          </a:p>
        </p:txBody>
      </p:sp>
      <p:graphicFrame>
        <p:nvGraphicFramePr>
          <p:cNvPr id="8" name="Group 168"/>
          <p:cNvGraphicFramePr>
            <a:graphicFrameLocks noGrp="1"/>
          </p:cNvGraphicFramePr>
          <p:nvPr>
            <p:extLst>
              <p:ext uri="{D42A27DB-BD31-4B8C-83A1-F6EECF244321}">
                <p14:modId xmlns:p14="http://schemas.microsoft.com/office/powerpoint/2010/main" val="3735152839"/>
              </p:ext>
            </p:extLst>
          </p:nvPr>
        </p:nvGraphicFramePr>
        <p:xfrm>
          <a:off x="533400" y="1554163"/>
          <a:ext cx="8305800" cy="5238029"/>
        </p:xfrm>
        <a:graphic>
          <a:graphicData uri="http://schemas.openxmlformats.org/drawingml/2006/table">
            <a:tbl>
              <a:tblPr/>
              <a:tblGrid>
                <a:gridCol w="692150"/>
                <a:gridCol w="1346200"/>
                <a:gridCol w="2024063"/>
                <a:gridCol w="1119187"/>
                <a:gridCol w="914400"/>
                <a:gridCol w="990600"/>
                <a:gridCol w="1219200"/>
              </a:tblGrid>
              <a:tr h="48190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Sr.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Client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Project Description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Value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Completion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Location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r>
              <a:tr h="35696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60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Plate  Rolling Work for Tanks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DES/SE/1121/M/014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1,000,000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4-Jun-09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7139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61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of Cable Tray support structure including sand blasting with one coat of Primer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PC&amp;S-SUBCO/FRM-118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12,000,000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2-Feb-09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endParaRPr lang="en-US" sz="1200" b="0" i="0" u="none" strike="noStrike" dirty="0">
                        <a:solidFill>
                          <a:schemeClr val="accent1">
                            <a:lumMod val="50000"/>
                          </a:schemeClr>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2760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62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Of M/S Plate With Material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DES/SC/1121/M/009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24,440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5-Dec-08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Engro</a:t>
                      </a:r>
                      <a:r>
                        <a:rPr lang="en-US" sz="1200" b="0" i="0" u="none" strike="noStrike" dirty="0">
                          <a:solidFill>
                            <a:schemeClr val="accent1">
                              <a:lumMod val="50000"/>
                            </a:schemeClr>
                          </a:solidFill>
                          <a:effectLst/>
                          <a:latin typeface="Arial" panose="020B0604020202020204" pitchFamily="34" charset="0"/>
                        </a:rPr>
                        <a:t> Chemical </a:t>
                      </a:r>
                      <a:r>
                        <a:rPr lang="en-US" sz="1200" b="0" i="0" u="none" strike="noStrike" dirty="0" err="1">
                          <a:solidFill>
                            <a:schemeClr val="accent1">
                              <a:lumMod val="50000"/>
                            </a:schemeClr>
                          </a:solidFill>
                          <a:effectLst/>
                          <a:latin typeface="Arial" panose="020B0604020202020204" pitchFamily="34" charset="0"/>
                        </a:rPr>
                        <a:t>Dharki</a:t>
                      </a:r>
                      <a:r>
                        <a:rPr lang="en-US" sz="1200" b="0" i="0" u="none" strike="noStrike" dirty="0">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3545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63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and Sand Blasting of Handrail For Prilling tower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DES/SC/1121/M/002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150,000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15-Nov-08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35696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64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Fatima Fertilizer Company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Rolling of sheets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JO-798/08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12,400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1-Nov-08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Sadiq Abad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5001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65</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Fatima Fertilizer Company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Embedded Steel Plates / Rods for O&amp;U Pipe Sleeves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JO-847/08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95,520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25-Oct-08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Sadiq Abad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3545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66</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Fatima Fertilizer Company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Embedded Steel Plates/Roads for O&amp;U Pipe Sleeves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JO-716/08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34,800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13-Oct-08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Sadiq Abad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36750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67</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Rolling Of Rapping Plates of Various Diameter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DES/SE/1121/M/001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371,000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1-Sep-08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Engro Chemical Dharki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39017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68</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Fatima Fertilizer Company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Rolling of SS Sheet for Repair of H-113 A-D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JO-555/08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3,066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24-Jul-08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Sadiq</a:t>
                      </a:r>
                      <a:r>
                        <a:rPr lang="en-US" sz="1200" b="0" i="0" u="none" strike="noStrike" dirty="0">
                          <a:solidFill>
                            <a:schemeClr val="accent1">
                              <a:lumMod val="50000"/>
                            </a:schemeClr>
                          </a:solidFill>
                          <a:effectLst/>
                          <a:latin typeface="Arial" panose="020B0604020202020204" pitchFamily="34" charset="0"/>
                        </a:rPr>
                        <a:t> Abad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3545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69</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and Welding works of all piping materials and thickness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90,000 Qrs.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1-Apr-08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Qatar</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bl>
          </a:graphicData>
        </a:graphic>
      </p:graphicFrame>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80"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p:cNvSpPr txBox="1">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Ongoing &amp; Completed Projects</a:t>
            </a:r>
          </a:p>
        </p:txBody>
      </p:sp>
      <p:graphicFrame>
        <p:nvGraphicFramePr>
          <p:cNvPr id="8" name="Group 168"/>
          <p:cNvGraphicFramePr>
            <a:graphicFrameLocks noGrp="1"/>
          </p:cNvGraphicFramePr>
          <p:nvPr>
            <p:extLst>
              <p:ext uri="{D42A27DB-BD31-4B8C-83A1-F6EECF244321}">
                <p14:modId xmlns:p14="http://schemas.microsoft.com/office/powerpoint/2010/main" val="2476634670"/>
              </p:ext>
            </p:extLst>
          </p:nvPr>
        </p:nvGraphicFramePr>
        <p:xfrm>
          <a:off x="533400" y="1554160"/>
          <a:ext cx="8305800" cy="5151439"/>
        </p:xfrm>
        <a:graphic>
          <a:graphicData uri="http://schemas.openxmlformats.org/drawingml/2006/table">
            <a:tbl>
              <a:tblPr/>
              <a:tblGrid>
                <a:gridCol w="692150"/>
                <a:gridCol w="1346200"/>
                <a:gridCol w="2024063"/>
                <a:gridCol w="1119187"/>
                <a:gridCol w="914400"/>
                <a:gridCol w="990600"/>
                <a:gridCol w="1219200"/>
              </a:tblGrid>
              <a:tr h="54215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Sr.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Client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Project Description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Value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Completion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Location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r>
              <a:tr h="43264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70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Ghotki Sugar Mills (Pvt.)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and Erection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353/MECH</a:t>
                      </a:r>
                      <a:br>
                        <a:rPr lang="en-US" sz="1200" b="0" i="0" u="none" strike="noStrike">
                          <a:solidFill>
                            <a:schemeClr val="accent1">
                              <a:lumMod val="50000"/>
                            </a:schemeClr>
                          </a:solidFill>
                          <a:effectLst/>
                          <a:latin typeface="Arial" panose="020B0604020202020204" pitchFamily="34" charset="0"/>
                        </a:rPr>
                      </a:br>
                      <a:r>
                        <a:rPr lang="en-US" sz="1200" b="0" i="0" u="none" strike="noStrike">
                          <a:solidFill>
                            <a:schemeClr val="accent1">
                              <a:lumMod val="50000"/>
                            </a:schemeClr>
                          </a:solidFill>
                          <a:effectLst/>
                          <a:latin typeface="Arial" panose="020B0604020202020204" pitchFamily="34" charset="0"/>
                        </a:rPr>
                        <a:t>/HO/GSM/07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1,685,090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7-Oct-07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Ghotki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2929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71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United Sugar Mills Limited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Erection, Installation and Fabrication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LPO # 120-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1,180,000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20-Jun-06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Rahim Yar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60239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72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Bestway Cement Ltd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of Misc. Steel Structure for Sack Store Shed Erection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BCL/</a:t>
                      </a:r>
                      <a:r>
                        <a:rPr lang="en-US" sz="1200" b="0" i="0" u="none" strike="noStrike" dirty="0" err="1">
                          <a:solidFill>
                            <a:schemeClr val="accent1">
                              <a:lumMod val="50000"/>
                            </a:schemeClr>
                          </a:solidFill>
                          <a:effectLst/>
                          <a:latin typeface="Arial" panose="020B0604020202020204" pitchFamily="34" charset="0"/>
                        </a:rPr>
                        <a:t>Mech</a:t>
                      </a:r>
                      <a:r>
                        <a:rPr lang="en-US" sz="1200" b="0" i="0" u="none" strike="noStrike" dirty="0">
                          <a:solidFill>
                            <a:schemeClr val="accent1">
                              <a:lumMod val="50000"/>
                            </a:schemeClr>
                          </a:solidFill>
                          <a:effectLst/>
                          <a:latin typeface="Arial" panose="020B0604020202020204" pitchFamily="34" charset="0"/>
                        </a:rPr>
                        <a:t>/Fab</a:t>
                      </a:r>
                      <a:br>
                        <a:rPr lang="en-US" sz="1200" b="0" i="0" u="none" strike="noStrike" dirty="0">
                          <a:solidFill>
                            <a:schemeClr val="accent1">
                              <a:lumMod val="50000"/>
                            </a:schemeClr>
                          </a:solidFill>
                          <a:effectLst/>
                          <a:latin typeface="Arial" panose="020B0604020202020204" pitchFamily="34" charset="0"/>
                        </a:rPr>
                      </a:br>
                      <a:r>
                        <a:rPr lang="en-US" sz="1200" b="0" i="0" u="none" strike="noStrike" dirty="0">
                          <a:solidFill>
                            <a:schemeClr val="accent1">
                              <a:lumMod val="50000"/>
                            </a:schemeClr>
                          </a:solidFill>
                          <a:effectLst/>
                          <a:latin typeface="Arial" panose="020B0604020202020204" pitchFamily="34" charset="0"/>
                        </a:rPr>
                        <a:t>/Erect/PAE/140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1,540,000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23-May-06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Chakwal</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60239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73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CBMC – BCL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&amp; Erection for Day Tank of </a:t>
                      </a:r>
                      <a:r>
                        <a:rPr lang="en-US" sz="1200" b="0" i="0" u="none" strike="noStrike" dirty="0" err="1">
                          <a:solidFill>
                            <a:schemeClr val="accent1">
                              <a:lumMod val="50000"/>
                            </a:schemeClr>
                          </a:solidFill>
                          <a:effectLst/>
                          <a:latin typeface="Arial" panose="020B0604020202020204" pitchFamily="34" charset="0"/>
                        </a:rPr>
                        <a:t>Bestway</a:t>
                      </a:r>
                      <a:r>
                        <a:rPr lang="en-US" sz="1200" b="0" i="0" u="none" strike="noStrike" dirty="0">
                          <a:solidFill>
                            <a:schemeClr val="accent1">
                              <a:lumMod val="50000"/>
                            </a:schemeClr>
                          </a:solidFill>
                          <a:effectLst/>
                          <a:latin typeface="Arial" panose="020B0604020202020204" pitchFamily="34" charset="0"/>
                        </a:rPr>
                        <a:t> Project Fuel Oil System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CBMC-PA-01-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1,150,000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17-May-06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Chakwal</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1756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74</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Bestway Cement Ltd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Cleaning &amp; Painting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BCL/CH/</a:t>
                      </a:r>
                      <a:r>
                        <a:rPr lang="en-US" sz="1200" b="0" i="0" u="none" strike="noStrike" dirty="0" err="1">
                          <a:solidFill>
                            <a:schemeClr val="accent1">
                              <a:lumMod val="50000"/>
                            </a:schemeClr>
                          </a:solidFill>
                          <a:effectLst/>
                          <a:latin typeface="Arial" panose="020B0604020202020204" pitchFamily="34" charset="0"/>
                        </a:rPr>
                        <a:t>Mech</a:t>
                      </a:r>
                      <a:r>
                        <a:rPr lang="en-US" sz="1200" b="0" i="0" u="none" strike="noStrike" dirty="0">
                          <a:solidFill>
                            <a:schemeClr val="accent1">
                              <a:lumMod val="50000"/>
                            </a:schemeClr>
                          </a:solidFill>
                          <a:effectLst/>
                          <a:latin typeface="Arial" panose="020B0604020202020204" pitchFamily="34" charset="0"/>
                        </a:rPr>
                        <a:t>/04/34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299,200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29-Apr-06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Chakwal</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60239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75</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of Steel Srtucture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PC&amp;S/1109</a:t>
                      </a:r>
                      <a:br>
                        <a:rPr lang="en-US" sz="1200" b="0" i="0" u="none" strike="noStrike" dirty="0">
                          <a:solidFill>
                            <a:schemeClr val="accent1">
                              <a:lumMod val="50000"/>
                            </a:schemeClr>
                          </a:solidFill>
                          <a:effectLst/>
                          <a:latin typeface="Arial" panose="020B0604020202020204" pitchFamily="34" charset="0"/>
                        </a:rPr>
                      </a:br>
                      <a:r>
                        <a:rPr lang="en-US" sz="1200" b="0" i="0" u="none" strike="noStrike" dirty="0">
                          <a:solidFill>
                            <a:schemeClr val="accent1">
                              <a:lumMod val="50000"/>
                            </a:schemeClr>
                          </a:solidFill>
                          <a:effectLst/>
                          <a:latin typeface="Arial" panose="020B0604020202020204" pitchFamily="34" charset="0"/>
                        </a:rPr>
                        <a:t>/SC/M/025(REV)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4,500,000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27-Jan-06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Pakistan CementChakwal</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7061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76</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Haleeb Foods Limited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of tank &amp; Piping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78,000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29-Jul-05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Rahim </a:t>
                      </a:r>
                      <a:r>
                        <a:rPr lang="en-US" sz="1200" b="0" i="0" u="none" strike="noStrike" dirty="0" err="1">
                          <a:solidFill>
                            <a:schemeClr val="accent1">
                              <a:lumMod val="50000"/>
                            </a:schemeClr>
                          </a:solidFill>
                          <a:effectLst/>
                          <a:latin typeface="Arial" panose="020B0604020202020204" pitchFamily="34" charset="0"/>
                        </a:rPr>
                        <a:t>Yar</a:t>
                      </a:r>
                      <a:r>
                        <a:rPr lang="en-US" sz="1200" b="0" i="0" u="none" strike="noStrike" dirty="0">
                          <a:solidFill>
                            <a:schemeClr val="accent1">
                              <a:lumMod val="50000"/>
                            </a:schemeClr>
                          </a:solidFill>
                          <a:effectLst/>
                          <a:latin typeface="Arial" panose="020B0604020202020204" pitchFamily="34" charset="0"/>
                        </a:rPr>
                        <a:t>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4956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77</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Descon </a:t>
                      </a:r>
                      <a:r>
                        <a:rPr lang="en-US" sz="1200" b="0" i="0" u="none" strike="noStrike" dirty="0" smtClean="0">
                          <a:solidFill>
                            <a:schemeClr val="accent1">
                              <a:lumMod val="50000"/>
                            </a:schemeClr>
                          </a:solidFill>
                          <a:effectLst/>
                          <a:latin typeface="Arial" panose="020B0604020202020204" pitchFamily="34" charset="0"/>
                        </a:rPr>
                        <a:t>Eng.. </a:t>
                      </a:r>
                      <a:r>
                        <a:rPr lang="en-US" sz="1200" b="0" i="0" u="none" strike="noStrike" dirty="0">
                          <a:solidFill>
                            <a:schemeClr val="accent1">
                              <a:lumMod val="50000"/>
                            </a:schemeClr>
                          </a:solidFill>
                          <a:effectLst/>
                          <a:latin typeface="Arial" panose="020B0604020202020204" pitchFamily="34" charset="0"/>
                        </a:rPr>
                        <a:t>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of Steel Srtucture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LOA-CCCL-</a:t>
                      </a:r>
                      <a:br>
                        <a:rPr lang="en-US" sz="1200" b="0" i="0" u="none" strike="noStrike">
                          <a:solidFill>
                            <a:schemeClr val="accent1">
                              <a:lumMod val="50000"/>
                            </a:schemeClr>
                          </a:solidFill>
                          <a:effectLst/>
                          <a:latin typeface="Arial" panose="020B0604020202020204" pitchFamily="34" charset="0"/>
                        </a:rPr>
                      </a:br>
                      <a:r>
                        <a:rPr lang="en-US" sz="1200" b="0" i="0" u="none" strike="noStrike">
                          <a:solidFill>
                            <a:schemeClr val="accent1">
                              <a:lumMod val="50000"/>
                            </a:schemeClr>
                          </a:solidFill>
                          <a:effectLst/>
                          <a:latin typeface="Arial" panose="020B0604020202020204" pitchFamily="34" charset="0"/>
                        </a:rPr>
                        <a:t>FAB-007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2,250,000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15-Jul-05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err="1">
                          <a:solidFill>
                            <a:schemeClr val="accent1">
                              <a:lumMod val="50000"/>
                            </a:schemeClr>
                          </a:solidFill>
                          <a:effectLst/>
                          <a:latin typeface="Arial" panose="020B0604020202020204" pitchFamily="34" charset="0"/>
                        </a:rPr>
                        <a:t>Chakwal</a:t>
                      </a:r>
                      <a:r>
                        <a:rPr lang="en-US" sz="1200" b="0" i="0" u="none" strike="noStrike" dirty="0">
                          <a:solidFill>
                            <a:schemeClr val="accent1">
                              <a:lumMod val="50000"/>
                            </a:schemeClr>
                          </a:solidFill>
                          <a:effectLst/>
                          <a:latin typeface="Arial" panose="020B0604020202020204" pitchFamily="34" charset="0"/>
                        </a:rPr>
                        <a:t> Cement </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60239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78</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JDW Sugar Mills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and Erection Truess &amp; G.I </a:t>
                      </a:r>
                      <a:br>
                        <a:rPr lang="en-US" sz="1200" b="0" i="0" u="none" strike="noStrike">
                          <a:solidFill>
                            <a:schemeClr val="accent1">
                              <a:lumMod val="50000"/>
                            </a:schemeClr>
                          </a:solidFill>
                          <a:effectLst/>
                          <a:latin typeface="Arial" panose="020B0604020202020204" pitchFamily="34" charset="0"/>
                        </a:rPr>
                      </a:br>
                      <a:r>
                        <a:rPr lang="en-US" sz="1200" b="0" i="0" u="none" strike="noStrike">
                          <a:solidFill>
                            <a:schemeClr val="accent1">
                              <a:lumMod val="50000"/>
                            </a:schemeClr>
                          </a:solidFill>
                          <a:effectLst/>
                          <a:latin typeface="Arial" panose="020B0604020202020204" pitchFamily="34" charset="0"/>
                        </a:rPr>
                        <a:t>Sheet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LPO#73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182,000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28-Apr-05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Rahim </a:t>
                      </a:r>
                      <a:r>
                        <a:rPr lang="en-US" sz="1200" b="0" i="0" u="none" strike="noStrike" dirty="0" err="1">
                          <a:solidFill>
                            <a:schemeClr val="accent1">
                              <a:lumMod val="50000"/>
                            </a:schemeClr>
                          </a:solidFill>
                          <a:effectLst/>
                          <a:latin typeface="Arial" panose="020B0604020202020204" pitchFamily="34" charset="0"/>
                        </a:rPr>
                        <a:t>Yar</a:t>
                      </a:r>
                      <a:r>
                        <a:rPr lang="en-US" sz="1200" b="0" i="0" u="none" strike="noStrike" dirty="0">
                          <a:solidFill>
                            <a:schemeClr val="accent1">
                              <a:lumMod val="50000"/>
                            </a:schemeClr>
                          </a:solidFill>
                          <a:effectLst/>
                          <a:latin typeface="Arial" panose="020B0604020202020204" pitchFamily="34" charset="0"/>
                        </a:rPr>
                        <a:t>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bl>
          </a:graphicData>
        </a:graphic>
      </p:graphicFrame>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80" descr="pak asia engineering"/>
          <p:cNvPicPr>
            <a:picLocks noChangeAspect="1" noChangeArrowheads="1"/>
          </p:cNvPicPr>
          <p:nvPr/>
        </p:nvPicPr>
        <p:blipFill>
          <a:blip r:embed="rId2"/>
          <a:srcRect/>
          <a:stretch>
            <a:fillRect/>
          </a:stretch>
        </p:blipFill>
        <p:spPr bwMode="auto">
          <a:xfrm>
            <a:off x="3124200" y="533400"/>
            <a:ext cx="982663" cy="858838"/>
          </a:xfrm>
          <a:prstGeom prst="rect">
            <a:avLst/>
          </a:prstGeom>
          <a:noFill/>
          <a:ln w="9525">
            <a:noFill/>
            <a:miter lim="800000"/>
            <a:headEnd/>
            <a:tailEnd/>
          </a:ln>
        </p:spPr>
      </p:pic>
      <p:sp>
        <p:nvSpPr>
          <p:cNvPr id="6" name="Title 1"/>
          <p:cNvSpPr txBox="1">
            <a:spLocks/>
          </p:cNvSpPr>
          <p:nvPr/>
        </p:nvSpPr>
        <p:spPr bwMode="auto">
          <a:xfrm>
            <a:off x="5029200" y="514350"/>
            <a:ext cx="3886200" cy="7048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Ongoing &amp; Completed Projects</a:t>
            </a:r>
          </a:p>
        </p:txBody>
      </p:sp>
      <p:graphicFrame>
        <p:nvGraphicFramePr>
          <p:cNvPr id="8" name="Group 168"/>
          <p:cNvGraphicFramePr>
            <a:graphicFrameLocks noGrp="1"/>
          </p:cNvGraphicFramePr>
          <p:nvPr>
            <p:extLst>
              <p:ext uri="{D42A27DB-BD31-4B8C-83A1-F6EECF244321}">
                <p14:modId xmlns:p14="http://schemas.microsoft.com/office/powerpoint/2010/main" val="2372183940"/>
              </p:ext>
            </p:extLst>
          </p:nvPr>
        </p:nvGraphicFramePr>
        <p:xfrm>
          <a:off x="533400" y="1554163"/>
          <a:ext cx="8305800" cy="5151437"/>
        </p:xfrm>
        <a:graphic>
          <a:graphicData uri="http://schemas.openxmlformats.org/drawingml/2006/table">
            <a:tbl>
              <a:tblPr/>
              <a:tblGrid>
                <a:gridCol w="692150"/>
                <a:gridCol w="1346200"/>
                <a:gridCol w="2024063"/>
                <a:gridCol w="1119187"/>
                <a:gridCol w="914400"/>
                <a:gridCol w="990600"/>
                <a:gridCol w="1219200"/>
              </a:tblGrid>
              <a:tr h="57054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Sr.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Client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Project Description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Contract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Value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Completion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bg1"/>
                          </a:solidFill>
                          <a:effectLst/>
                          <a:latin typeface="Calibri" pitchFamily="34" charset="0"/>
                        </a:rPr>
                        <a:t>Location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4">
                            <a:lumMod val="67000"/>
                          </a:schemeClr>
                        </a:gs>
                        <a:gs pos="48000">
                          <a:schemeClr val="accent4">
                            <a:lumMod val="97000"/>
                            <a:lumOff val="3000"/>
                          </a:schemeClr>
                        </a:gs>
                        <a:gs pos="100000">
                          <a:schemeClr val="accent4">
                            <a:lumMod val="60000"/>
                            <a:lumOff val="40000"/>
                          </a:schemeClr>
                        </a:gs>
                      </a:gsLst>
                      <a:lin ang="13500000" scaled="1"/>
                    </a:gradFill>
                  </a:tcPr>
                </a:tc>
              </a:tr>
              <a:tr h="45529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79</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JDW Sugar Mills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Pipe Fabrication and Erection Complete with Supports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LPO#32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3,000,000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23-Feb-05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Rahim </a:t>
                      </a:r>
                      <a:r>
                        <a:rPr lang="en-US" sz="1200" b="0" i="0" u="none" strike="noStrike" dirty="0" err="1">
                          <a:solidFill>
                            <a:schemeClr val="accent1">
                              <a:lumMod val="50000"/>
                            </a:schemeClr>
                          </a:solidFill>
                          <a:effectLst/>
                          <a:latin typeface="Arial" panose="020B0604020202020204" pitchFamily="34" charset="0"/>
                        </a:rPr>
                        <a:t>Yar</a:t>
                      </a:r>
                      <a:r>
                        <a:rPr lang="en-US" sz="1200" b="0" i="0" u="none" strike="noStrike" dirty="0">
                          <a:solidFill>
                            <a:schemeClr val="accent1">
                              <a:lumMod val="50000"/>
                            </a:schemeClr>
                          </a:solidFill>
                          <a:effectLst/>
                          <a:latin typeface="Arial" panose="020B0604020202020204" pitchFamily="34" charset="0"/>
                        </a:rPr>
                        <a:t>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5177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Calibri" pitchFamily="34" charset="0"/>
                        </a:rPr>
                        <a:t>80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JDW Sugar Mills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and Installation pipe and pump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LPO#591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650,000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13-Dec-04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Rahim Yar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504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81</a:t>
                      </a:r>
                      <a:endParaRPr kumimoji="0" lang="en-US" sz="1600" b="1" i="0" u="none" strike="noStrike" kern="1200" cap="none" normalizeH="0" baseline="0" dirty="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JDW Sugar Mills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of Steel Structure  Platform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LPO#375-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450,000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9-Dec-04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Rahim Yar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63393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82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JDW Sugar Mills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Fabrication and Erection of Gangway Platform and supporting structure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LPO#546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1,050,000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25-Oct-04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Rahim Yar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3942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83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JDW Sugar Mills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and Installation pipe and pump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LPO#547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260,000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25-Oct-04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Rahim Yar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7932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84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JDW Sugar Mills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Steel Trusses Fabrication Work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LPO#542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560,000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5-Oct-04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Rahim Yar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9525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kern="1200" cap="none" normalizeH="0" baseline="0" dirty="0" smtClean="0">
                          <a:ln>
                            <a:noFill/>
                          </a:ln>
                          <a:solidFill>
                            <a:schemeClr val="bg1"/>
                          </a:solidFill>
                          <a:effectLst/>
                          <a:latin typeface="Calibri" pitchFamily="34" charset="0"/>
                          <a:ea typeface="+mn-ea"/>
                          <a:cs typeface="+mn-cs"/>
                        </a:rPr>
                        <a:t>85</a:t>
                      </a:r>
                      <a:endParaRPr kumimoji="0" lang="en-US" sz="1600" b="1" i="0" u="none" strike="noStrike" kern="1200" cap="none" normalizeH="0" baseline="0" dirty="0" smtClean="0">
                        <a:ln>
                          <a:noFill/>
                        </a:ln>
                        <a:solidFill>
                          <a:schemeClr val="bg1"/>
                        </a:solidFill>
                        <a:effectLst/>
                        <a:latin typeface="Calibri" pitchFamily="34" charset="0"/>
                        <a:ea typeface="+mn-ea"/>
                        <a:cs typeface="+mn-cs"/>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JDW Sugar Mills Ltd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Fabrication of Steel Structure and Gangway Platform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a:solidFill>
                            <a:schemeClr val="accent1">
                              <a:lumMod val="50000"/>
                            </a:schemeClr>
                          </a:solidFill>
                          <a:effectLst/>
                          <a:latin typeface="Arial" panose="020B0604020202020204" pitchFamily="34" charset="0"/>
                        </a:rPr>
                        <a:t>LPO#504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350,000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algn="ctr" defTabSz="914400" rtl="0" eaLnBrk="1" fontAlgn="ctr" latinLnBrk="0" hangingPunct="1"/>
                      <a:r>
                        <a:rPr lang="en-US" sz="1200" b="0" i="0" u="none" strike="noStrike" kern="1200" dirty="0">
                          <a:solidFill>
                            <a:schemeClr val="accent1">
                              <a:lumMod val="50000"/>
                            </a:schemeClr>
                          </a:solidFill>
                          <a:effectLst/>
                          <a:latin typeface="Arial" panose="020B0604020202020204" pitchFamily="34" charset="0"/>
                          <a:ea typeface="+mn-ea"/>
                          <a:cs typeface="+mn-cs"/>
                        </a:rPr>
                        <a:t>21-Sep-04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algn="ctr" fontAlgn="ctr"/>
                      <a:r>
                        <a:rPr lang="en-US" sz="1200" b="0" i="0" u="none" strike="noStrike" dirty="0">
                          <a:solidFill>
                            <a:schemeClr val="accent1">
                              <a:lumMod val="50000"/>
                            </a:schemeClr>
                          </a:solidFill>
                          <a:effectLst/>
                          <a:latin typeface="Arial" panose="020B0604020202020204" pitchFamily="34" charset="0"/>
                        </a:rPr>
                        <a:t>Rahim </a:t>
                      </a:r>
                      <a:r>
                        <a:rPr lang="en-US" sz="1200" b="0" i="0" u="none" strike="noStrike" dirty="0" err="1">
                          <a:solidFill>
                            <a:schemeClr val="accent1">
                              <a:lumMod val="50000"/>
                            </a:schemeClr>
                          </a:solidFill>
                          <a:effectLst/>
                          <a:latin typeface="Arial" panose="020B0604020202020204" pitchFamily="34" charset="0"/>
                        </a:rPr>
                        <a:t>Yar</a:t>
                      </a:r>
                      <a:r>
                        <a:rPr lang="en-US" sz="1200" b="0" i="0" u="none" strike="noStrike" dirty="0">
                          <a:solidFill>
                            <a:schemeClr val="accent1">
                              <a:lumMod val="50000"/>
                            </a:schemeClr>
                          </a:solidFill>
                          <a:effectLst/>
                          <a:latin typeface="Arial" panose="020B0604020202020204" pitchFamily="34" charset="0"/>
                        </a:rPr>
                        <a:t> Khan</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47310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100" b="1" i="0" u="none" strike="noStrike" cap="none" normalizeH="0" baseline="0" dirty="0" smtClean="0">
                        <a:ln>
                          <a:noFill/>
                        </a:ln>
                        <a:solidFill>
                          <a:schemeClr val="bg1"/>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endParaRPr kumimoji="0" lang="en-US" sz="1100" b="1" i="0" u="none" strike="noStrike" cap="none" normalizeH="0" baseline="0" dirty="0" smtClean="0">
                        <a:ln>
                          <a:noFill/>
                        </a:ln>
                        <a:solidFill>
                          <a:schemeClr val="bg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endParaRPr kumimoji="0" lang="en-US" sz="1100" b="1" i="0" u="none" strike="noStrike" cap="none" normalizeH="0" baseline="0" dirty="0" smtClean="0">
                        <a:ln>
                          <a:noFill/>
                        </a:ln>
                        <a:solidFill>
                          <a:schemeClr val="bg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endParaRPr kumimoji="0" lang="en-US" sz="1200" b="1" i="0" u="none" strike="noStrike" kern="1200" cap="none" normalizeH="0" baseline="0" dirty="0" smtClean="0">
                        <a:ln>
                          <a:noFill/>
                        </a:ln>
                        <a:solidFill>
                          <a:schemeClr val="bg1"/>
                        </a:solidFill>
                        <a:effectLst/>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chemeClr val="bg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200" b="1" i="0" u="none" strike="noStrike" kern="1200" cap="none" normalizeH="0" baseline="0" dirty="0" smtClean="0">
                        <a:ln>
                          <a:noFill/>
                        </a:ln>
                        <a:solidFill>
                          <a:schemeClr val="bg1"/>
                        </a:solidFill>
                        <a:effectLst/>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endParaRPr kumimoji="0" lang="en-US" sz="1200" b="1" i="0" u="none" strike="noStrike" cap="none" normalizeH="0" baseline="0" dirty="0" smtClean="0">
                        <a:ln>
                          <a:noFill/>
                        </a:ln>
                        <a:solidFill>
                          <a:schemeClr val="bg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r h="5023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100" b="1" i="0" u="none" strike="noStrike" cap="none" normalizeH="0" baseline="0" dirty="0" smtClean="0">
                        <a:ln>
                          <a:noFill/>
                        </a:ln>
                        <a:solidFill>
                          <a:schemeClr val="bg1"/>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endParaRPr kumimoji="0" lang="en-US" sz="1100" b="1" i="0" u="none" strike="noStrike" cap="none" normalizeH="0" baseline="0" dirty="0" smtClean="0">
                        <a:ln>
                          <a:noFill/>
                        </a:ln>
                        <a:solidFill>
                          <a:schemeClr val="bg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endParaRPr kumimoji="0" lang="en-US" sz="1100" b="1" i="0" u="none" strike="noStrike" cap="none" normalizeH="0" baseline="0" dirty="0" smtClean="0">
                        <a:ln>
                          <a:noFill/>
                        </a:ln>
                        <a:solidFill>
                          <a:schemeClr val="bg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endParaRPr kumimoji="0" lang="en-US" sz="1200" b="1" i="0" u="none" strike="noStrike" kern="1200" cap="none" normalizeH="0" baseline="0" dirty="0" smtClean="0">
                        <a:ln>
                          <a:noFill/>
                        </a:ln>
                        <a:solidFill>
                          <a:schemeClr val="bg1"/>
                        </a:solidFill>
                        <a:effectLst/>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chemeClr val="bg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200" b="1" i="0" u="none" strike="noStrike" kern="1200" cap="none" normalizeH="0" baseline="0" dirty="0" smtClean="0">
                        <a:ln>
                          <a:noFill/>
                        </a:ln>
                        <a:solidFill>
                          <a:schemeClr val="bg1"/>
                        </a:solidFill>
                        <a:effectLst/>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endParaRPr kumimoji="0" lang="en-US" sz="1200" b="1" i="0" u="none" strike="noStrike" cap="none" normalizeH="0" baseline="0" dirty="0" smtClean="0">
                        <a:ln>
                          <a:noFill/>
                        </a:ln>
                        <a:solidFill>
                          <a:schemeClr val="bg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tile tx="0" ty="0" sx="100000" sy="100000" flip="none" algn="tl"/>
                    </a:blipFill>
                  </a:tcPr>
                </a:tc>
              </a:tr>
            </a:tbl>
          </a:graphicData>
        </a:graphic>
      </p:graphicFrame>
    </p:spTree>
    <p:extLst>
      <p:ext uri="{BB962C8B-B14F-4D97-AF65-F5344CB8AC3E}">
        <p14:creationId xmlns:p14="http://schemas.microsoft.com/office/powerpoint/2010/main" val="2431661487"/>
      </p:ext>
    </p:extLst>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191000" y="514350"/>
            <a:ext cx="4724400" cy="933450"/>
          </a:xfrm>
          <a:prstGeom prst="rect">
            <a:avLst/>
          </a:prstGeom>
          <a:noFill/>
          <a:ln w="9525">
            <a:noFill/>
            <a:miter lim="800000"/>
            <a:headEnd/>
            <a:tailEnd/>
          </a:ln>
          <a:effectLst/>
        </p:spPr>
        <p:txBody>
          <a:bodyPr anchor="ctr"/>
          <a:lstStyle/>
          <a:p>
            <a:pPr algn="r" fontAlgn="auto">
              <a:spcAft>
                <a:spcPts val="0"/>
              </a:spcAft>
              <a:defRPr/>
            </a:pPr>
            <a:r>
              <a:rPr lang="en-US" sz="2400" kern="0" dirty="0">
                <a:latin typeface="+mn-lt"/>
                <a:ea typeface="+mj-ea"/>
                <a:cs typeface="Miriam" pitchFamily="34" charset="-79"/>
              </a:rPr>
              <a:t>QHSE</a:t>
            </a:r>
          </a:p>
          <a:p>
            <a:pPr algn="r" fontAlgn="auto">
              <a:spcAft>
                <a:spcPts val="0"/>
              </a:spcAft>
              <a:defRPr/>
            </a:pPr>
            <a:r>
              <a:rPr lang="en-US" kern="0" dirty="0">
                <a:latin typeface="+mn-lt"/>
                <a:ea typeface="+mj-ea"/>
                <a:cs typeface="Miriam" pitchFamily="34" charset="-79"/>
              </a:rPr>
              <a:t>HSE Management Approach</a:t>
            </a:r>
          </a:p>
        </p:txBody>
      </p:sp>
      <p:grpSp>
        <p:nvGrpSpPr>
          <p:cNvPr id="2" name="Group 33"/>
          <p:cNvGrpSpPr>
            <a:grpSpLocks/>
          </p:cNvGrpSpPr>
          <p:nvPr/>
        </p:nvGrpSpPr>
        <p:grpSpPr bwMode="auto">
          <a:xfrm>
            <a:off x="1143000" y="1676400"/>
            <a:ext cx="6553200" cy="4876800"/>
            <a:chOff x="838200" y="895350"/>
            <a:chExt cx="7613650" cy="5810250"/>
          </a:xfrm>
        </p:grpSpPr>
        <p:sp>
          <p:nvSpPr>
            <p:cNvPr id="8" name="Rectangle 32"/>
            <p:cNvSpPr>
              <a:spLocks noChangeArrowheads="1"/>
            </p:cNvSpPr>
            <p:nvPr/>
          </p:nvSpPr>
          <p:spPr bwMode="auto">
            <a:xfrm>
              <a:off x="838200" y="895350"/>
              <a:ext cx="3675874" cy="402860"/>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1. Leadership &amp; Commitment </a:t>
              </a:r>
            </a:p>
          </p:txBody>
        </p:sp>
        <p:sp>
          <p:nvSpPr>
            <p:cNvPr id="9" name="Rectangle 35"/>
            <p:cNvSpPr>
              <a:spLocks noChangeArrowheads="1"/>
            </p:cNvSpPr>
            <p:nvPr/>
          </p:nvSpPr>
          <p:spPr bwMode="auto">
            <a:xfrm>
              <a:off x="838200" y="1653785"/>
              <a:ext cx="3675874" cy="402859"/>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2. Policy &amp; Strategic Objectives </a:t>
              </a:r>
            </a:p>
          </p:txBody>
        </p:sp>
        <p:sp>
          <p:nvSpPr>
            <p:cNvPr id="10" name="Rectangle 36"/>
            <p:cNvSpPr>
              <a:spLocks noChangeArrowheads="1"/>
            </p:cNvSpPr>
            <p:nvPr/>
          </p:nvSpPr>
          <p:spPr bwMode="auto">
            <a:xfrm>
              <a:off x="838200" y="2455720"/>
              <a:ext cx="3657430" cy="591994"/>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3. Organization, Resources and Competence  </a:t>
              </a:r>
            </a:p>
          </p:txBody>
        </p:sp>
        <p:sp>
          <p:nvSpPr>
            <p:cNvPr id="11" name="Rectangle 42"/>
            <p:cNvSpPr>
              <a:spLocks noChangeArrowheads="1"/>
            </p:cNvSpPr>
            <p:nvPr/>
          </p:nvSpPr>
          <p:spPr bwMode="auto">
            <a:xfrm>
              <a:off x="838200" y="3352224"/>
              <a:ext cx="3657430" cy="402859"/>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4. Risk Evaluation and Management </a:t>
              </a:r>
            </a:p>
          </p:txBody>
        </p:sp>
        <p:sp>
          <p:nvSpPr>
            <p:cNvPr id="12" name="Rectangle 43"/>
            <p:cNvSpPr>
              <a:spLocks noChangeArrowheads="1"/>
            </p:cNvSpPr>
            <p:nvPr/>
          </p:nvSpPr>
          <p:spPr bwMode="auto">
            <a:xfrm>
              <a:off x="838200" y="4072830"/>
              <a:ext cx="3675874" cy="580647"/>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5. Planning, Standards, Procedures &amp;   Documents </a:t>
              </a:r>
            </a:p>
          </p:txBody>
        </p:sp>
        <p:sp>
          <p:nvSpPr>
            <p:cNvPr id="13" name="Rectangle 44"/>
            <p:cNvSpPr>
              <a:spLocks noChangeArrowheads="1"/>
            </p:cNvSpPr>
            <p:nvPr/>
          </p:nvSpPr>
          <p:spPr bwMode="auto">
            <a:xfrm>
              <a:off x="838200" y="5029857"/>
              <a:ext cx="3675874" cy="402860"/>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6. Implementation  </a:t>
              </a:r>
            </a:p>
          </p:txBody>
        </p:sp>
        <p:sp>
          <p:nvSpPr>
            <p:cNvPr id="14" name="Rectangle 45"/>
            <p:cNvSpPr>
              <a:spLocks noChangeArrowheads="1"/>
            </p:cNvSpPr>
            <p:nvPr/>
          </p:nvSpPr>
          <p:spPr bwMode="auto">
            <a:xfrm>
              <a:off x="838200" y="6302741"/>
              <a:ext cx="3674029" cy="402859"/>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8. Management Review  </a:t>
              </a:r>
            </a:p>
          </p:txBody>
        </p:sp>
        <p:sp>
          <p:nvSpPr>
            <p:cNvPr id="15" name="Rectangle 46"/>
            <p:cNvSpPr>
              <a:spLocks noChangeArrowheads="1"/>
            </p:cNvSpPr>
            <p:nvPr/>
          </p:nvSpPr>
          <p:spPr bwMode="auto">
            <a:xfrm>
              <a:off x="838200" y="5706963"/>
              <a:ext cx="3718294" cy="272355"/>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7. Audit   </a:t>
              </a:r>
            </a:p>
          </p:txBody>
        </p:sp>
        <p:sp>
          <p:nvSpPr>
            <p:cNvPr id="16" name="Rectangle 47"/>
            <p:cNvSpPr>
              <a:spLocks noChangeArrowheads="1"/>
            </p:cNvSpPr>
            <p:nvPr/>
          </p:nvSpPr>
          <p:spPr bwMode="auto">
            <a:xfrm>
              <a:off x="6020941" y="5627526"/>
              <a:ext cx="1752172" cy="404750"/>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Feedback </a:t>
              </a:r>
            </a:p>
          </p:txBody>
        </p:sp>
        <p:sp>
          <p:nvSpPr>
            <p:cNvPr id="17" name="Rectangle 48"/>
            <p:cNvSpPr>
              <a:spLocks noChangeArrowheads="1"/>
            </p:cNvSpPr>
            <p:nvPr/>
          </p:nvSpPr>
          <p:spPr bwMode="auto">
            <a:xfrm>
              <a:off x="5301629" y="3934762"/>
              <a:ext cx="3150221" cy="484188"/>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Corrective Action </a:t>
              </a:r>
            </a:p>
          </p:txBody>
        </p:sp>
        <p:sp>
          <p:nvSpPr>
            <p:cNvPr id="18" name="Rectangle 49"/>
            <p:cNvSpPr>
              <a:spLocks noChangeArrowheads="1"/>
            </p:cNvSpPr>
            <p:nvPr/>
          </p:nvSpPr>
          <p:spPr bwMode="auto">
            <a:xfrm>
              <a:off x="5301629" y="4647803"/>
              <a:ext cx="3150221" cy="673323"/>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Monitoring &amp; Performance Measurement </a:t>
              </a:r>
            </a:p>
          </p:txBody>
        </p:sp>
        <p:sp>
          <p:nvSpPr>
            <p:cNvPr id="19" name="Rectangle 51"/>
            <p:cNvSpPr>
              <a:spLocks noChangeArrowheads="1"/>
            </p:cNvSpPr>
            <p:nvPr/>
          </p:nvSpPr>
          <p:spPr bwMode="auto">
            <a:xfrm>
              <a:off x="5869701" y="6302741"/>
              <a:ext cx="1750329" cy="402859"/>
            </a:xfrm>
            <a:prstGeom prst="rect">
              <a:avLst/>
            </a:prstGeom>
            <a:ln>
              <a:headEnd/>
              <a:tailEnd/>
            </a:ln>
          </p:spPr>
          <p:style>
            <a:lnRef idx="2">
              <a:schemeClr val="accent2"/>
            </a:lnRef>
            <a:fillRef idx="1001">
              <a:schemeClr val="dk2"/>
            </a:fillRef>
            <a:effectRef idx="0">
              <a:schemeClr val="accent2"/>
            </a:effectRef>
            <a:fontRef idx="minor">
              <a:schemeClr val="dk1"/>
            </a:fontRef>
          </p:style>
          <p:txBody>
            <a:bodyPr anchor="ctr"/>
            <a:lstStyle/>
            <a:p>
              <a:pPr algn="ctr" eaLnBrk="0" fontAlgn="auto" hangingPunct="0">
                <a:spcBef>
                  <a:spcPts val="0"/>
                </a:spcBef>
                <a:spcAft>
                  <a:spcPts val="0"/>
                </a:spcAft>
                <a:defRPr/>
              </a:pPr>
              <a:r>
                <a:rPr lang="en-US" sz="1400" b="1" dirty="0">
                  <a:solidFill>
                    <a:srgbClr val="FFFFFF"/>
                  </a:solidFill>
                </a:rPr>
                <a:t>Improvement  </a:t>
              </a:r>
            </a:p>
          </p:txBody>
        </p:sp>
        <p:cxnSp>
          <p:nvCxnSpPr>
            <p:cNvPr id="20" name="Straight Arrow Connector 19"/>
            <p:cNvCxnSpPr>
              <a:stCxn id="8" idx="2"/>
              <a:endCxn id="9" idx="0"/>
            </p:cNvCxnSpPr>
            <p:nvPr/>
          </p:nvCxnSpPr>
          <p:spPr bwMode="auto">
            <a:xfrm rot="5400000">
              <a:off x="2498349" y="1476966"/>
              <a:ext cx="355575" cy="1845"/>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21" name="Straight Arrow Connector 20"/>
            <p:cNvCxnSpPr>
              <a:stCxn id="9" idx="2"/>
              <a:endCxn id="10" idx="0"/>
            </p:cNvCxnSpPr>
            <p:nvPr/>
          </p:nvCxnSpPr>
          <p:spPr bwMode="auto">
            <a:xfrm rot="5400000">
              <a:off x="2471987" y="2252494"/>
              <a:ext cx="399077" cy="7378"/>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22" name="Straight Arrow Connector 21"/>
            <p:cNvCxnSpPr>
              <a:stCxn id="10" idx="2"/>
              <a:endCxn id="11" idx="0"/>
            </p:cNvCxnSpPr>
            <p:nvPr/>
          </p:nvCxnSpPr>
          <p:spPr bwMode="auto">
            <a:xfrm rot="5400000">
              <a:off x="2515582" y="3199969"/>
              <a:ext cx="304509" cy="0"/>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23" name="Straight Arrow Connector 22"/>
            <p:cNvCxnSpPr>
              <a:stCxn id="11" idx="2"/>
              <a:endCxn id="12" idx="0"/>
            </p:cNvCxnSpPr>
            <p:nvPr/>
          </p:nvCxnSpPr>
          <p:spPr bwMode="auto">
            <a:xfrm rot="16200000" flipH="1">
              <a:off x="2512652" y="3910268"/>
              <a:ext cx="317748" cy="7378"/>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24" name="Straight Arrow Connector 23"/>
            <p:cNvCxnSpPr>
              <a:stCxn id="12" idx="2"/>
              <a:endCxn id="13" idx="0"/>
            </p:cNvCxnSpPr>
            <p:nvPr/>
          </p:nvCxnSpPr>
          <p:spPr bwMode="auto">
            <a:xfrm rot="5400000">
              <a:off x="2487947" y="4840745"/>
              <a:ext cx="376380" cy="1845"/>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25" name="Straight Arrow Connector 24"/>
            <p:cNvCxnSpPr>
              <a:stCxn id="13" idx="2"/>
              <a:endCxn id="15" idx="0"/>
            </p:cNvCxnSpPr>
            <p:nvPr/>
          </p:nvCxnSpPr>
          <p:spPr bwMode="auto">
            <a:xfrm rot="16200000" flipH="1">
              <a:off x="2549157" y="5558774"/>
              <a:ext cx="274246" cy="22133"/>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26" name="Straight Arrow Connector 25"/>
            <p:cNvCxnSpPr>
              <a:stCxn id="15" idx="2"/>
              <a:endCxn id="14" idx="0"/>
            </p:cNvCxnSpPr>
            <p:nvPr/>
          </p:nvCxnSpPr>
          <p:spPr bwMode="auto">
            <a:xfrm rot="5400000">
              <a:off x="2524569" y="6129964"/>
              <a:ext cx="323423" cy="22133"/>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27" name="Elbow Connector 26"/>
            <p:cNvCxnSpPr>
              <a:stCxn id="13" idx="3"/>
              <a:endCxn id="18" idx="1"/>
            </p:cNvCxnSpPr>
            <p:nvPr/>
          </p:nvCxnSpPr>
          <p:spPr bwMode="auto">
            <a:xfrm flipV="1">
              <a:off x="4514074" y="4984465"/>
              <a:ext cx="787555" cy="245876"/>
            </a:xfrm>
            <a:prstGeom prst="bentConnector3">
              <a:avLst>
                <a:gd name="adj1" fmla="val 50000"/>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28" name="Straight Arrow Connector 27"/>
            <p:cNvCxnSpPr>
              <a:stCxn id="14" idx="3"/>
              <a:endCxn id="19" idx="1"/>
            </p:cNvCxnSpPr>
            <p:nvPr/>
          </p:nvCxnSpPr>
          <p:spPr bwMode="auto">
            <a:xfrm>
              <a:off x="4512229" y="6503225"/>
              <a:ext cx="1357472" cy="1891"/>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29" name="Elbow Connector 28"/>
            <p:cNvCxnSpPr>
              <a:stCxn id="19" idx="3"/>
              <a:endCxn id="17" idx="3"/>
            </p:cNvCxnSpPr>
            <p:nvPr/>
          </p:nvCxnSpPr>
          <p:spPr bwMode="auto">
            <a:xfrm flipV="1">
              <a:off x="7620030" y="4176856"/>
              <a:ext cx="831820" cy="2326370"/>
            </a:xfrm>
            <a:prstGeom prst="bentConnector3">
              <a:avLst>
                <a:gd name="adj1" fmla="val 12748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30" name="Elbow Connector 29"/>
            <p:cNvCxnSpPr>
              <a:stCxn id="17" idx="1"/>
              <a:endCxn id="12" idx="3"/>
            </p:cNvCxnSpPr>
            <p:nvPr/>
          </p:nvCxnSpPr>
          <p:spPr bwMode="auto">
            <a:xfrm rot="10800000" flipV="1">
              <a:off x="4514074" y="4176856"/>
              <a:ext cx="787555" cy="185353"/>
            </a:xfrm>
            <a:prstGeom prst="bentConnector3">
              <a:avLst>
                <a:gd name="adj1" fmla="val 50000"/>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31" name="Straight Arrow Connector 30"/>
            <p:cNvCxnSpPr>
              <a:stCxn id="18" idx="0"/>
              <a:endCxn id="17" idx="2"/>
            </p:cNvCxnSpPr>
            <p:nvPr/>
          </p:nvCxnSpPr>
          <p:spPr bwMode="auto">
            <a:xfrm rot="5400000" flipH="1" flipV="1">
              <a:off x="6763234" y="4534345"/>
              <a:ext cx="228855" cy="1845"/>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32" name="Straight Arrow Connector 31"/>
            <p:cNvCxnSpPr>
              <a:stCxn id="15" idx="3"/>
              <a:endCxn id="16" idx="1"/>
            </p:cNvCxnSpPr>
            <p:nvPr/>
          </p:nvCxnSpPr>
          <p:spPr bwMode="auto">
            <a:xfrm flipV="1">
              <a:off x="4556494" y="5829902"/>
              <a:ext cx="1464447" cy="13239"/>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cxnSp>
          <p:nvCxnSpPr>
            <p:cNvPr id="33" name="Straight Arrow Connector 32"/>
            <p:cNvCxnSpPr>
              <a:stCxn id="16" idx="0"/>
              <a:endCxn id="18" idx="2"/>
            </p:cNvCxnSpPr>
            <p:nvPr/>
          </p:nvCxnSpPr>
          <p:spPr bwMode="auto">
            <a:xfrm rot="16200000" flipV="1">
              <a:off x="6733684" y="5464182"/>
              <a:ext cx="306400" cy="20289"/>
            </a:xfrm>
            <a:prstGeom prst="straightConnector1">
              <a:avLst/>
            </a:prstGeom>
            <a:ln>
              <a:headEnd/>
              <a:tailEnd type="arrow"/>
            </a:ln>
          </p:spPr>
          <p:style>
            <a:lnRef idx="2">
              <a:schemeClr val="accent2"/>
            </a:lnRef>
            <a:fillRef idx="1001">
              <a:schemeClr val="dk2"/>
            </a:fillRef>
            <a:effectRef idx="0">
              <a:schemeClr val="accent2"/>
            </a:effectRef>
            <a:fontRef idx="minor">
              <a:schemeClr val="dk1"/>
            </a:fontRef>
          </p:style>
        </p:cxnSp>
      </p:grpSp>
      <p:pic>
        <p:nvPicPr>
          <p:cNvPr id="39940" name="Picture 30"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par>
                          <p:cTn id="8" fill="hold">
                            <p:stCondLst>
                              <p:cond delay="1000"/>
                            </p:stCondLst>
                            <p:childTnLst>
                              <p:par>
                                <p:cTn id="9" presetID="4"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in)">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191000" y="514350"/>
            <a:ext cx="4724400" cy="933450"/>
          </a:xfrm>
          <a:prstGeom prst="rect">
            <a:avLst/>
          </a:prstGeom>
          <a:noFill/>
          <a:ln w="9525">
            <a:noFill/>
            <a:miter lim="800000"/>
            <a:headEnd/>
            <a:tailEnd/>
          </a:ln>
        </p:spPr>
        <p:txBody>
          <a:bodyPr anchor="ctr"/>
          <a:lstStyle/>
          <a:p>
            <a:pPr algn="r"/>
            <a:r>
              <a:rPr lang="en-US" sz="2400">
                <a:latin typeface="Calibri" pitchFamily="34" charset="0"/>
                <a:cs typeface="Miriam" pitchFamily="34" charset="-79"/>
              </a:rPr>
              <a:t>QHSE</a:t>
            </a:r>
          </a:p>
          <a:p>
            <a:pPr algn="r">
              <a:lnSpc>
                <a:spcPct val="90000"/>
              </a:lnSpc>
              <a:spcAft>
                <a:spcPct val="35000"/>
              </a:spcAft>
            </a:pPr>
            <a:r>
              <a:rPr lang="en-US">
                <a:latin typeface="Calibri" pitchFamily="34" charset="0"/>
              </a:rPr>
              <a:t>HSE Monitoring</a:t>
            </a:r>
          </a:p>
        </p:txBody>
      </p:sp>
      <p:graphicFrame>
        <p:nvGraphicFramePr>
          <p:cNvPr id="40" name="Content Placeholder 12"/>
          <p:cNvGraphicFramePr>
            <a:graphicFrameLocks/>
          </p:cNvGraphicFramePr>
          <p:nvPr/>
        </p:nvGraphicFramePr>
        <p:xfrm>
          <a:off x="533400" y="1752600"/>
          <a:ext cx="82296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6"/>
          <p:cNvGrpSpPr>
            <a:grpSpLocks/>
          </p:cNvGrpSpPr>
          <p:nvPr/>
        </p:nvGrpSpPr>
        <p:grpSpPr bwMode="auto">
          <a:xfrm>
            <a:off x="3505200" y="5562600"/>
            <a:ext cx="5197475" cy="838200"/>
            <a:chOff x="3505200" y="5562600"/>
            <a:chExt cx="5196984" cy="838200"/>
          </a:xfrm>
        </p:grpSpPr>
        <p:sp>
          <p:nvSpPr>
            <p:cNvPr id="42" name="Round Same Side Corner Rectangle 41"/>
            <p:cNvSpPr/>
            <p:nvPr/>
          </p:nvSpPr>
          <p:spPr>
            <a:xfrm rot="5400000">
              <a:off x="5841758" y="3235567"/>
              <a:ext cx="447675" cy="5120791"/>
            </a:xfrm>
            <a:prstGeom prst="round2SameRect">
              <a:avLst/>
            </a:prstGeom>
            <a:solidFill>
              <a:schemeClr val="bg2">
                <a:lumMod val="20000"/>
                <a:lumOff val="8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3" name="Round Same Side Corner Rectangle 4"/>
            <p:cNvSpPr/>
            <p:nvPr/>
          </p:nvSpPr>
          <p:spPr>
            <a:xfrm>
              <a:off x="3521074" y="5562600"/>
              <a:ext cx="5181110" cy="838200"/>
            </a:xfrm>
            <a:prstGeom prst="rect">
              <a:avLst/>
            </a:prstGeom>
          </p:spPr>
          <p:style>
            <a:lnRef idx="1">
              <a:schemeClr val="accent3"/>
            </a:lnRef>
            <a:fillRef idx="3">
              <a:schemeClr val="accent3"/>
            </a:fillRef>
            <a:effectRef idx="2">
              <a:schemeClr val="accent3"/>
            </a:effectRef>
            <a:fontRef idx="minor">
              <a:schemeClr val="lt1"/>
            </a:fontRef>
          </p:style>
          <p:txBody>
            <a:bodyPr lIns="30480" tIns="15240" rIns="30480" bIns="15240" spcCol="1270" anchor="ctr"/>
            <a:lstStyle/>
            <a:p>
              <a:pPr marL="231775" lvl="1" defTabSz="355600" fontAlgn="auto">
                <a:lnSpc>
                  <a:spcPct val="90000"/>
                </a:lnSpc>
                <a:spcBef>
                  <a:spcPts val="0"/>
                </a:spcBef>
                <a:spcAft>
                  <a:spcPct val="15000"/>
                </a:spcAft>
                <a:buFontTx/>
                <a:buChar char="••"/>
                <a:defRPr/>
              </a:pPr>
              <a:r>
                <a:rPr lang="en-US" sz="1200" dirty="0">
                  <a:solidFill>
                    <a:schemeClr val="bg1"/>
                  </a:solidFill>
                  <a:latin typeface="+mj-lt"/>
                </a:rPr>
                <a:t>Management Team participation in Tool-Box Talks</a:t>
              </a:r>
            </a:p>
            <a:p>
              <a:pPr marL="231775" lvl="1" defTabSz="355600" fontAlgn="auto">
                <a:lnSpc>
                  <a:spcPct val="90000"/>
                </a:lnSpc>
                <a:spcBef>
                  <a:spcPts val="0"/>
                </a:spcBef>
                <a:spcAft>
                  <a:spcPct val="15000"/>
                </a:spcAft>
                <a:buFontTx/>
                <a:buChar char="••"/>
                <a:defRPr/>
              </a:pPr>
              <a:r>
                <a:rPr lang="en-US" sz="1200" dirty="0">
                  <a:solidFill>
                    <a:schemeClr val="bg1"/>
                  </a:solidFill>
                  <a:latin typeface="+mj-lt"/>
                </a:rPr>
                <a:t>Management Team involvement in HSE Trainings</a:t>
              </a:r>
            </a:p>
            <a:p>
              <a:pPr marL="231775" lvl="1" defTabSz="355600" fontAlgn="auto">
                <a:lnSpc>
                  <a:spcPct val="90000"/>
                </a:lnSpc>
                <a:spcBef>
                  <a:spcPts val="0"/>
                </a:spcBef>
                <a:spcAft>
                  <a:spcPct val="15000"/>
                </a:spcAft>
                <a:buFontTx/>
                <a:buChar char="••"/>
                <a:defRPr/>
              </a:pPr>
              <a:r>
                <a:rPr lang="en-US" sz="1200" dirty="0">
                  <a:solidFill>
                    <a:schemeClr val="bg1"/>
                  </a:solidFill>
                  <a:latin typeface="+mj-lt"/>
                </a:rPr>
                <a:t>HSE Training Man-days</a:t>
              </a:r>
            </a:p>
            <a:p>
              <a:pPr marL="231775" lvl="1" defTabSz="355600" fontAlgn="auto">
                <a:lnSpc>
                  <a:spcPct val="90000"/>
                </a:lnSpc>
                <a:spcBef>
                  <a:spcPts val="0"/>
                </a:spcBef>
                <a:spcAft>
                  <a:spcPct val="15000"/>
                </a:spcAft>
                <a:buFontTx/>
                <a:buChar char="••"/>
                <a:defRPr/>
              </a:pPr>
              <a:r>
                <a:rPr lang="en-US" sz="1200" dirty="0">
                  <a:solidFill>
                    <a:schemeClr val="bg1"/>
                  </a:solidFill>
                  <a:latin typeface="+mj-lt"/>
                </a:rPr>
                <a:t>HSE Bulletins &amp; Flyers</a:t>
              </a:r>
            </a:p>
          </p:txBody>
        </p:sp>
      </p:grpSp>
      <p:pic>
        <p:nvPicPr>
          <p:cNvPr id="40965" name="Picture 7" descr="pak asia engineering"/>
          <p:cNvPicPr>
            <a:picLocks noChangeAspect="1" noChangeArrowheads="1"/>
          </p:cNvPicPr>
          <p:nvPr/>
        </p:nvPicPr>
        <p:blipFill>
          <a:blip r:embed="rId7"/>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par>
                          <p:cTn id="8" fill="hold">
                            <p:stCondLst>
                              <p:cond delay="1000"/>
                            </p:stCondLst>
                            <p:childTnLst>
                              <p:par>
                                <p:cTn id="9" presetID="4" presetClass="entr" presetSubtype="16"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ox(in)">
                                      <p:cBhvr>
                                        <p:cTn id="11" dur="500"/>
                                        <p:tgtEl>
                                          <p:spTgt spid="40"/>
                                        </p:tgtEl>
                                      </p:cBhvr>
                                    </p:animEffect>
                                  </p:childTnLst>
                                </p:cTn>
                              </p:par>
                              <p:par>
                                <p:cTn id="12" presetID="4"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ox(i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40" grpId="0">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191000" y="514350"/>
            <a:ext cx="4724400" cy="933450"/>
          </a:xfrm>
          <a:prstGeom prst="rect">
            <a:avLst/>
          </a:prstGeom>
          <a:noFill/>
          <a:ln w="9525">
            <a:noFill/>
            <a:miter lim="800000"/>
            <a:headEnd/>
            <a:tailEnd/>
          </a:ln>
          <a:effectLst/>
        </p:spPr>
        <p:txBody>
          <a:bodyPr anchor="ctr"/>
          <a:lstStyle/>
          <a:p>
            <a:pPr algn="r" fontAlgn="auto">
              <a:spcAft>
                <a:spcPts val="0"/>
              </a:spcAft>
              <a:defRPr/>
            </a:pPr>
            <a:r>
              <a:rPr lang="en-US" sz="2400" kern="0" dirty="0">
                <a:latin typeface="+mn-lt"/>
                <a:ea typeface="+mj-ea"/>
                <a:cs typeface="Miriam" pitchFamily="34" charset="-79"/>
              </a:rPr>
              <a:t>QHSE</a:t>
            </a:r>
          </a:p>
          <a:p>
            <a:pPr algn="r" fontAlgn="auto">
              <a:spcBef>
                <a:spcPts val="0"/>
              </a:spcBef>
              <a:spcAft>
                <a:spcPts val="0"/>
              </a:spcAft>
              <a:defRPr/>
            </a:pPr>
            <a:r>
              <a:rPr lang="en-US" dirty="0">
                <a:latin typeface="+mn-lt"/>
                <a:cs typeface="+mn-cs"/>
              </a:rPr>
              <a:t>Employee HSE Targets - Incentives</a:t>
            </a:r>
          </a:p>
        </p:txBody>
      </p:sp>
      <p:graphicFrame>
        <p:nvGraphicFramePr>
          <p:cNvPr id="8" name="Content Placeholder 3"/>
          <p:cNvGraphicFramePr>
            <a:graphicFrameLocks/>
          </p:cNvGraphicFramePr>
          <p:nvPr/>
        </p:nvGraphicFramePr>
        <p:xfrm>
          <a:off x="457200" y="1828800"/>
          <a:ext cx="82296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ound Same Side Corner Rectangle 4"/>
          <p:cNvSpPr/>
          <p:nvPr/>
        </p:nvSpPr>
        <p:spPr bwMode="auto">
          <a:xfrm>
            <a:off x="3429000" y="5638800"/>
            <a:ext cx="5232400" cy="6096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247650" tIns="123825" rIns="247650" bIns="123825" spcCol="1270" anchor="ctr"/>
          <a:lstStyle/>
          <a:p>
            <a:pPr marL="114300" lvl="1" indent="-114300" defTabSz="533400" fontAlgn="auto">
              <a:lnSpc>
                <a:spcPct val="90000"/>
              </a:lnSpc>
              <a:spcBef>
                <a:spcPts val="0"/>
              </a:spcBef>
              <a:spcAft>
                <a:spcPct val="15000"/>
              </a:spcAft>
              <a:buFontTx/>
              <a:buChar char="••"/>
              <a:defRPr/>
            </a:pPr>
            <a:r>
              <a:rPr lang="en-US" sz="1400" dirty="0">
                <a:solidFill>
                  <a:schemeClr val="bg1"/>
                </a:solidFill>
              </a:rPr>
              <a:t> Personal Conduct						</a:t>
            </a:r>
          </a:p>
          <a:p>
            <a:pPr marL="114300" lvl="1" indent="-114300" defTabSz="533400" fontAlgn="auto">
              <a:lnSpc>
                <a:spcPct val="90000"/>
              </a:lnSpc>
              <a:spcBef>
                <a:spcPts val="0"/>
              </a:spcBef>
              <a:spcAft>
                <a:spcPct val="15000"/>
              </a:spcAft>
              <a:buFontTx/>
              <a:buChar char="••"/>
              <a:defRPr/>
            </a:pPr>
            <a:r>
              <a:rPr lang="en-US" sz="1400" dirty="0">
                <a:solidFill>
                  <a:schemeClr val="bg1"/>
                </a:solidFill>
              </a:rPr>
              <a:t> Housekeeping						</a:t>
            </a:r>
          </a:p>
        </p:txBody>
      </p:sp>
      <p:pic>
        <p:nvPicPr>
          <p:cNvPr id="41989" name="Picture 5" descr="pak asia engineering"/>
          <p:cNvPicPr>
            <a:picLocks noChangeAspect="1" noChangeArrowheads="1"/>
          </p:cNvPicPr>
          <p:nvPr/>
        </p:nvPicPr>
        <p:blipFill>
          <a:blip r:embed="rId7"/>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par>
                          <p:cTn id="8" fill="hold">
                            <p:stCondLst>
                              <p:cond delay="1000"/>
                            </p:stCondLst>
                            <p:childTnLst>
                              <p:par>
                                <p:cTn id="9" presetID="4"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ox(in)">
                                      <p:cBhvr>
                                        <p:cTn id="11" dur="500"/>
                                        <p:tgtEl>
                                          <p:spTgt spid="8"/>
                                        </p:tgtEl>
                                      </p:cBhvr>
                                    </p:animEffect>
                                  </p:childTnLst>
                                </p:cTn>
                              </p:par>
                              <p:par>
                                <p:cTn id="12" presetID="4" presetClass="entr" presetSubtype="16"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ox(in)">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8" grpId="0">
        <p:bldAsOne/>
      </p:bldGraphic>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191000" y="514350"/>
            <a:ext cx="4724400" cy="933450"/>
          </a:xfrm>
          <a:prstGeom prst="rect">
            <a:avLst/>
          </a:prstGeom>
          <a:noFill/>
          <a:ln w="9525">
            <a:noFill/>
            <a:miter lim="800000"/>
            <a:headEnd/>
            <a:tailEnd/>
          </a:ln>
          <a:effectLst/>
        </p:spPr>
        <p:txBody>
          <a:bodyPr anchor="ctr"/>
          <a:lstStyle/>
          <a:p>
            <a:pPr algn="r" fontAlgn="auto">
              <a:spcAft>
                <a:spcPts val="0"/>
              </a:spcAft>
              <a:defRPr/>
            </a:pPr>
            <a:r>
              <a:rPr lang="en-US" sz="2400" kern="0" dirty="0">
                <a:latin typeface="+mn-lt"/>
                <a:ea typeface="+mj-ea"/>
                <a:cs typeface="Miriam" pitchFamily="34" charset="-79"/>
              </a:rPr>
              <a:t>QHSE</a:t>
            </a:r>
          </a:p>
          <a:p>
            <a:pPr algn="r" fontAlgn="auto">
              <a:spcBef>
                <a:spcPts val="0"/>
              </a:spcBef>
              <a:spcAft>
                <a:spcPts val="0"/>
              </a:spcAft>
              <a:defRPr/>
            </a:pPr>
            <a:r>
              <a:rPr lang="en-US" dirty="0">
                <a:latin typeface="+mn-lt"/>
                <a:cs typeface="+mn-cs"/>
              </a:rPr>
              <a:t>Employee HSE Targets - Accountability</a:t>
            </a:r>
          </a:p>
        </p:txBody>
      </p:sp>
      <p:graphicFrame>
        <p:nvGraphicFramePr>
          <p:cNvPr id="6" name="Content Placeholder 3"/>
          <p:cNvGraphicFramePr>
            <a:graphicFrameLocks/>
          </p:cNvGraphicFramePr>
          <p:nvPr>
            <p:extLst>
              <p:ext uri="{D42A27DB-BD31-4B8C-83A1-F6EECF244321}">
                <p14:modId xmlns:p14="http://schemas.microsoft.com/office/powerpoint/2010/main" val="1169727610"/>
              </p:ext>
            </p:extLst>
          </p:nvPr>
        </p:nvGraphicFramePr>
        <p:xfrm>
          <a:off x="533400" y="1905000"/>
          <a:ext cx="82296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ound Same Side Corner Rectangle 4"/>
          <p:cNvSpPr/>
          <p:nvPr/>
        </p:nvSpPr>
        <p:spPr bwMode="auto">
          <a:xfrm>
            <a:off x="3505200" y="5867400"/>
            <a:ext cx="5232400" cy="638175"/>
          </a:xfrm>
          <a:prstGeom prst="rect">
            <a:avLst/>
          </a:prstGeom>
        </p:spPr>
        <p:style>
          <a:lnRef idx="1">
            <a:schemeClr val="accent3"/>
          </a:lnRef>
          <a:fillRef idx="2">
            <a:schemeClr val="accent3"/>
          </a:fillRef>
          <a:effectRef idx="1">
            <a:schemeClr val="accent3"/>
          </a:effectRef>
          <a:fontRef idx="minor">
            <a:schemeClr val="dk1"/>
          </a:fontRef>
        </p:style>
        <p:txBody>
          <a:bodyPr lIns="247650" tIns="123825" rIns="247650" bIns="123825" spcCol="1270" anchor="ctr"/>
          <a:lstStyle/>
          <a:p>
            <a:pPr marL="114300" lvl="1" indent="-114300" defTabSz="533400" fontAlgn="auto">
              <a:lnSpc>
                <a:spcPct val="90000"/>
              </a:lnSpc>
              <a:spcBef>
                <a:spcPts val="0"/>
              </a:spcBef>
              <a:spcAft>
                <a:spcPct val="15000"/>
              </a:spcAft>
              <a:buFontTx/>
              <a:buChar char="••"/>
              <a:defRPr/>
            </a:pPr>
            <a:r>
              <a:rPr lang="en-US" sz="1400" dirty="0">
                <a:solidFill>
                  <a:schemeClr val="bg1"/>
                </a:solidFill>
              </a:rPr>
              <a:t> Horseplay							</a:t>
            </a:r>
          </a:p>
          <a:p>
            <a:pPr marL="114300" lvl="1" indent="-114300" defTabSz="533400" fontAlgn="auto">
              <a:lnSpc>
                <a:spcPct val="90000"/>
              </a:lnSpc>
              <a:spcBef>
                <a:spcPts val="0"/>
              </a:spcBef>
              <a:spcAft>
                <a:spcPct val="15000"/>
              </a:spcAft>
              <a:buFontTx/>
              <a:buChar char="••"/>
              <a:defRPr/>
            </a:pPr>
            <a:r>
              <a:rPr lang="en-US" sz="1400" dirty="0">
                <a:solidFill>
                  <a:schemeClr val="bg1"/>
                </a:solidFill>
              </a:rPr>
              <a:t> Poor Housekeeping						</a:t>
            </a:r>
          </a:p>
          <a:p>
            <a:pPr marL="114300" lvl="1" indent="-114300" defTabSz="533400" fontAlgn="auto">
              <a:lnSpc>
                <a:spcPct val="90000"/>
              </a:lnSpc>
              <a:spcBef>
                <a:spcPts val="0"/>
              </a:spcBef>
              <a:spcAft>
                <a:spcPct val="15000"/>
              </a:spcAft>
              <a:buFontTx/>
              <a:buChar char="••"/>
              <a:defRPr/>
            </a:pPr>
            <a:r>
              <a:rPr lang="en-US" sz="1400" dirty="0">
                <a:solidFill>
                  <a:schemeClr val="bg1"/>
                </a:solidFill>
              </a:rPr>
              <a:t> Non-adherence to Alcohol &amp; Drugs policy			</a:t>
            </a:r>
          </a:p>
        </p:txBody>
      </p:sp>
      <p:pic>
        <p:nvPicPr>
          <p:cNvPr id="43013" name="Picture 5" descr="pak asia engineering"/>
          <p:cNvPicPr>
            <a:picLocks noChangeAspect="1" noChangeArrowheads="1"/>
          </p:cNvPicPr>
          <p:nvPr/>
        </p:nvPicPr>
        <p:blipFill>
          <a:blip r:embed="rId7"/>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par>
                          <p:cTn id="8" fill="hold">
                            <p:stCondLst>
                              <p:cond delay="1000"/>
                            </p:stCondLst>
                            <p:childTnLst>
                              <p:par>
                                <p:cTn id="9" presetID="4"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ox(in)">
                                      <p:cBhvr>
                                        <p:cTn id="11" dur="500"/>
                                        <p:tgtEl>
                                          <p:spTgt spid="6"/>
                                        </p:tgtEl>
                                      </p:cBhvr>
                                    </p:animEffect>
                                  </p:childTnLst>
                                </p:cTn>
                              </p:par>
                              <p:par>
                                <p:cTn id="12" presetID="4" presetClass="entr" presetSubtype="16"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ox(in)">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6" grpId="0">
        <p:bldAsOne/>
      </p:bldGraphic>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191000" y="514350"/>
            <a:ext cx="4724400" cy="933450"/>
          </a:xfrm>
          <a:prstGeom prst="rect">
            <a:avLst/>
          </a:prstGeom>
          <a:noFill/>
          <a:ln w="9525">
            <a:noFill/>
            <a:miter lim="800000"/>
            <a:headEnd/>
            <a:tailEnd/>
          </a:ln>
          <a:effectLst/>
        </p:spPr>
        <p:txBody>
          <a:bodyPr anchor="ctr"/>
          <a:lstStyle/>
          <a:p>
            <a:pPr algn="r" fontAlgn="auto">
              <a:spcAft>
                <a:spcPts val="0"/>
              </a:spcAft>
              <a:defRPr/>
            </a:pPr>
            <a:r>
              <a:rPr lang="en-US" sz="2400" kern="0" dirty="0">
                <a:latin typeface="+mn-lt"/>
                <a:ea typeface="+mj-ea"/>
                <a:cs typeface="Miriam" pitchFamily="34" charset="-79"/>
              </a:rPr>
              <a:t>QHSE</a:t>
            </a:r>
          </a:p>
          <a:p>
            <a:pPr algn="r" fontAlgn="auto">
              <a:spcAft>
                <a:spcPts val="0"/>
              </a:spcAft>
              <a:defRPr/>
            </a:pPr>
            <a:r>
              <a:rPr lang="en-US" kern="0" dirty="0">
                <a:latin typeface="+mn-lt"/>
                <a:ea typeface="+mj-ea"/>
                <a:cs typeface="Miriam" pitchFamily="34" charset="-79"/>
              </a:rPr>
              <a:t>Lessons learnt</a:t>
            </a:r>
          </a:p>
        </p:txBody>
      </p:sp>
      <p:sp>
        <p:nvSpPr>
          <p:cNvPr id="8" name="Text Box 7"/>
          <p:cNvSpPr txBox="1">
            <a:spLocks noChangeArrowheads="1"/>
          </p:cNvSpPr>
          <p:nvPr/>
        </p:nvSpPr>
        <p:spPr bwMode="auto">
          <a:xfrm>
            <a:off x="457200" y="1676400"/>
            <a:ext cx="8458200" cy="479054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0" tIns="0" rIns="0" bIns="0">
            <a:spAutoFit/>
          </a:bodyPr>
          <a:lstStyle/>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Project HSE plan implementation through an Integrated management committee  </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PPEs at all times</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Awareness of all permit to work systems through induction orientation </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Scaff-tag system implementation</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Fire protection and breathing training</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Waste segregation and </a:t>
            </a:r>
            <a:r>
              <a:rPr lang="en-US" sz="1400" dirty="0" smtClean="0">
                <a:solidFill>
                  <a:schemeClr val="bg1"/>
                </a:solidFill>
                <a:cs typeface="Arial" charset="0"/>
              </a:rPr>
              <a:t>disposal</a:t>
            </a:r>
            <a:endParaRPr lang="en-US" sz="1400" dirty="0">
              <a:solidFill>
                <a:schemeClr val="bg1"/>
              </a:solidFill>
              <a:cs typeface="Arial" charset="0"/>
            </a:endParaRP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 </a:t>
            </a:r>
            <a:r>
              <a:rPr lang="en-US" sz="1400" dirty="0" smtClean="0">
                <a:solidFill>
                  <a:schemeClr val="bg1"/>
                </a:solidFill>
                <a:cs typeface="Arial" charset="0"/>
              </a:rPr>
              <a:t>Regular </a:t>
            </a:r>
            <a:r>
              <a:rPr lang="en-US" sz="1400" dirty="0">
                <a:solidFill>
                  <a:schemeClr val="bg1"/>
                </a:solidFill>
                <a:cs typeface="Arial" charset="0"/>
              </a:rPr>
              <a:t>safety inspections/ audits</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JSA for equipment operations, heavy lifts and battery limit isolations</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Daily Toolbox talk</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Uncompromised focus on Safety Observations and near misses </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Train, Train and Train</a:t>
            </a:r>
          </a:p>
          <a:p>
            <a:pPr marL="1130300" lvl="2" indent="-285750" defTabSz="844550">
              <a:spcBef>
                <a:spcPct val="45000"/>
              </a:spcBef>
              <a:spcAft>
                <a:spcPct val="15000"/>
              </a:spcAft>
              <a:buClr>
                <a:schemeClr val="tx1"/>
              </a:buClr>
              <a:buFont typeface="Wingdings" panose="05000000000000000000" pitchFamily="2" charset="2"/>
              <a:buChar char="v"/>
              <a:defRPr/>
            </a:pPr>
            <a:r>
              <a:rPr lang="en-US" sz="1400" dirty="0">
                <a:solidFill>
                  <a:schemeClr val="bg1"/>
                </a:solidFill>
                <a:cs typeface="Arial" charset="0"/>
              </a:rPr>
              <a:t>Only certified equipment and </a:t>
            </a:r>
            <a:r>
              <a:rPr lang="en-US" sz="1400" dirty="0" smtClean="0">
                <a:solidFill>
                  <a:schemeClr val="bg1"/>
                </a:solidFill>
                <a:cs typeface="Arial" charset="0"/>
              </a:rPr>
              <a:t>tools</a:t>
            </a:r>
            <a:endParaRPr lang="en-US" sz="1600" dirty="0">
              <a:solidFill>
                <a:schemeClr val="bg1"/>
              </a:solidFill>
              <a:cs typeface="Arial" charset="0"/>
            </a:endParaRPr>
          </a:p>
          <a:p>
            <a:pPr marL="844550" lvl="2" defTabSz="844550">
              <a:spcBef>
                <a:spcPct val="45000"/>
              </a:spcBef>
              <a:spcAft>
                <a:spcPct val="15000"/>
              </a:spcAft>
              <a:buClr>
                <a:schemeClr val="tx1"/>
              </a:buClr>
              <a:defRPr/>
            </a:pPr>
            <a:r>
              <a:rPr lang="en-US" sz="1600" b="1" i="1" dirty="0">
                <a:solidFill>
                  <a:schemeClr val="bg1"/>
                </a:solidFill>
                <a:cs typeface="Arial" charset="0"/>
              </a:rPr>
              <a:t> </a:t>
            </a:r>
            <a:r>
              <a:rPr lang="en-US" sz="1600" b="1" i="1" dirty="0" smtClean="0">
                <a:solidFill>
                  <a:schemeClr val="bg1"/>
                </a:solidFill>
                <a:cs typeface="Arial" charset="0"/>
              </a:rPr>
              <a:t>                                                                     </a:t>
            </a:r>
            <a:r>
              <a:rPr lang="en-US" sz="1600" b="1" i="1" dirty="0" smtClean="0">
                <a:solidFill>
                  <a:schemeClr val="bg2"/>
                </a:solidFill>
                <a:cs typeface="Arial" charset="0"/>
              </a:rPr>
              <a:t>Experience </a:t>
            </a:r>
            <a:r>
              <a:rPr lang="en-US" sz="1600" b="1" i="1" dirty="0">
                <a:solidFill>
                  <a:schemeClr val="bg2"/>
                </a:solidFill>
                <a:cs typeface="Arial" charset="0"/>
              </a:rPr>
              <a:t>has value only if one learns from it!</a:t>
            </a:r>
          </a:p>
          <a:p>
            <a:pPr marL="1143000" lvl="2" indent="-298450" defTabSz="844550">
              <a:spcBef>
                <a:spcPct val="45000"/>
              </a:spcBef>
              <a:spcAft>
                <a:spcPct val="15000"/>
              </a:spcAft>
              <a:buClr>
                <a:schemeClr val="tx1"/>
              </a:buClr>
              <a:defRPr/>
            </a:pPr>
            <a:endParaRPr lang="en-US" sz="1600" dirty="0">
              <a:solidFill>
                <a:schemeClr val="bg1"/>
              </a:solidFill>
              <a:cs typeface="Arial" charset="0"/>
            </a:endParaRPr>
          </a:p>
        </p:txBody>
      </p:sp>
      <p:pic>
        <p:nvPicPr>
          <p:cNvPr id="44036" name="Picture 4" descr="pak asia engineering"/>
          <p:cNvPicPr>
            <a:picLocks noChangeAspect="1" noChangeArrowheads="1"/>
          </p:cNvPicPr>
          <p:nvPr/>
        </p:nvPicPr>
        <p:blipFill>
          <a:blip r:embed="rId2"/>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191000" y="514350"/>
            <a:ext cx="4724400" cy="933450"/>
          </a:xfrm>
          <a:prstGeom prst="rect">
            <a:avLst/>
          </a:prstGeom>
          <a:noFill/>
          <a:ln w="9525">
            <a:noFill/>
            <a:miter lim="800000"/>
            <a:headEnd/>
            <a:tailEnd/>
          </a:ln>
        </p:spPr>
        <p:txBody>
          <a:bodyPr anchor="ctr"/>
          <a:lstStyle/>
          <a:p>
            <a:pPr algn="r"/>
            <a:r>
              <a:rPr lang="en-US" sz="2400" dirty="0" smtClean="0">
                <a:latin typeface="Calibri" pitchFamily="34" charset="0"/>
                <a:cs typeface="Miriam" pitchFamily="34" charset="-79"/>
              </a:rPr>
              <a:t>Client</a:t>
            </a:r>
            <a:endParaRPr lang="en-US" dirty="0">
              <a:latin typeface="Calibri" pitchFamily="34" charset="0"/>
              <a:cs typeface="Miriam" pitchFamily="34" charset="-79"/>
            </a:endParaRPr>
          </a:p>
        </p:txBody>
      </p:sp>
      <p:pic>
        <p:nvPicPr>
          <p:cNvPr id="45059" name="Picture 12"/>
          <p:cNvPicPr>
            <a:picLocks noChangeAspect="1" noChangeArrowheads="1"/>
          </p:cNvPicPr>
          <p:nvPr/>
        </p:nvPicPr>
        <p:blipFill>
          <a:blip r:embed="rId2"/>
          <a:srcRect/>
          <a:stretch>
            <a:fillRect/>
          </a:stretch>
        </p:blipFill>
        <p:spPr bwMode="auto">
          <a:xfrm>
            <a:off x="5715000" y="1828800"/>
            <a:ext cx="1143000" cy="1143000"/>
          </a:xfrm>
          <a:prstGeom prst="rect">
            <a:avLst/>
          </a:prstGeom>
          <a:noFill/>
          <a:ln w="9525">
            <a:noFill/>
            <a:miter lim="800000"/>
            <a:headEnd/>
            <a:tailEnd/>
          </a:ln>
        </p:spPr>
      </p:pic>
      <p:pic>
        <p:nvPicPr>
          <p:cNvPr id="45060" name="Picture 16"/>
          <p:cNvPicPr>
            <a:picLocks noChangeAspect="1" noChangeArrowheads="1"/>
          </p:cNvPicPr>
          <p:nvPr/>
        </p:nvPicPr>
        <p:blipFill>
          <a:blip r:embed="rId3"/>
          <a:srcRect/>
          <a:stretch>
            <a:fillRect/>
          </a:stretch>
        </p:blipFill>
        <p:spPr bwMode="auto">
          <a:xfrm>
            <a:off x="4191000" y="1752600"/>
            <a:ext cx="1295400" cy="1219200"/>
          </a:xfrm>
          <a:prstGeom prst="rect">
            <a:avLst/>
          </a:prstGeom>
          <a:noFill/>
          <a:ln w="9525">
            <a:noFill/>
            <a:miter lim="800000"/>
            <a:headEnd/>
            <a:tailEnd/>
          </a:ln>
        </p:spPr>
      </p:pic>
      <p:pic>
        <p:nvPicPr>
          <p:cNvPr id="45061" name="Picture 18" descr="logo_fertilizer_06"/>
          <p:cNvPicPr>
            <a:picLocks noChangeAspect="1" noChangeArrowheads="1"/>
          </p:cNvPicPr>
          <p:nvPr/>
        </p:nvPicPr>
        <p:blipFill>
          <a:blip r:embed="rId4"/>
          <a:srcRect/>
          <a:stretch>
            <a:fillRect/>
          </a:stretch>
        </p:blipFill>
        <p:spPr bwMode="auto">
          <a:xfrm>
            <a:off x="533400" y="1905000"/>
            <a:ext cx="1524000" cy="1066800"/>
          </a:xfrm>
          <a:prstGeom prst="rect">
            <a:avLst/>
          </a:prstGeom>
          <a:noFill/>
          <a:ln w="9525">
            <a:noFill/>
            <a:miter lim="800000"/>
            <a:headEnd/>
            <a:tailEnd/>
          </a:ln>
        </p:spPr>
      </p:pic>
      <p:pic>
        <p:nvPicPr>
          <p:cNvPr id="45062" name="Picture 19" descr="untitled"/>
          <p:cNvPicPr>
            <a:picLocks noChangeAspect="1" noChangeArrowheads="1"/>
          </p:cNvPicPr>
          <p:nvPr/>
        </p:nvPicPr>
        <p:blipFill>
          <a:blip r:embed="rId5"/>
          <a:srcRect/>
          <a:stretch>
            <a:fillRect/>
          </a:stretch>
        </p:blipFill>
        <p:spPr bwMode="auto">
          <a:xfrm>
            <a:off x="533400" y="3371850"/>
            <a:ext cx="2057400" cy="742950"/>
          </a:xfrm>
          <a:prstGeom prst="rect">
            <a:avLst/>
          </a:prstGeom>
          <a:noFill/>
          <a:ln w="9525">
            <a:noFill/>
            <a:miter lim="800000"/>
            <a:headEnd/>
            <a:tailEnd/>
          </a:ln>
        </p:spPr>
      </p:pic>
      <p:pic>
        <p:nvPicPr>
          <p:cNvPr id="45063" name="Picture 20" descr="slogo"/>
          <p:cNvPicPr>
            <a:picLocks noChangeAspect="1" noChangeArrowheads="1"/>
          </p:cNvPicPr>
          <p:nvPr/>
        </p:nvPicPr>
        <p:blipFill>
          <a:blip r:embed="rId6"/>
          <a:srcRect/>
          <a:stretch>
            <a:fillRect/>
          </a:stretch>
        </p:blipFill>
        <p:spPr bwMode="auto">
          <a:xfrm>
            <a:off x="533400" y="4552950"/>
            <a:ext cx="1524000" cy="1085850"/>
          </a:xfrm>
          <a:prstGeom prst="rect">
            <a:avLst/>
          </a:prstGeom>
          <a:noFill/>
          <a:ln w="9525">
            <a:noFill/>
            <a:miter lim="800000"/>
            <a:headEnd/>
            <a:tailEnd/>
          </a:ln>
        </p:spPr>
      </p:pic>
      <p:pic>
        <p:nvPicPr>
          <p:cNvPr id="45064" name="Picture 22"/>
          <p:cNvPicPr>
            <a:picLocks noChangeAspect="1" noChangeArrowheads="1"/>
          </p:cNvPicPr>
          <p:nvPr/>
        </p:nvPicPr>
        <p:blipFill>
          <a:blip r:embed="rId7"/>
          <a:srcRect/>
          <a:stretch>
            <a:fillRect/>
          </a:stretch>
        </p:blipFill>
        <p:spPr bwMode="auto">
          <a:xfrm>
            <a:off x="2247900" y="4899024"/>
            <a:ext cx="4724400" cy="552450"/>
          </a:xfrm>
          <a:prstGeom prst="rect">
            <a:avLst/>
          </a:prstGeom>
          <a:noFill/>
          <a:ln w="9525">
            <a:noFill/>
            <a:miter lim="800000"/>
            <a:headEnd/>
            <a:tailEnd/>
          </a:ln>
        </p:spPr>
      </p:pic>
      <p:pic>
        <p:nvPicPr>
          <p:cNvPr id="45065" name="Picture 23"/>
          <p:cNvPicPr>
            <a:picLocks noChangeAspect="1" noChangeArrowheads="1"/>
          </p:cNvPicPr>
          <p:nvPr/>
        </p:nvPicPr>
        <p:blipFill>
          <a:blip r:embed="rId8"/>
          <a:srcRect/>
          <a:stretch>
            <a:fillRect/>
          </a:stretch>
        </p:blipFill>
        <p:spPr bwMode="auto">
          <a:xfrm>
            <a:off x="2247900" y="1905000"/>
            <a:ext cx="1790700" cy="914400"/>
          </a:xfrm>
          <a:prstGeom prst="rect">
            <a:avLst/>
          </a:prstGeom>
          <a:noFill/>
          <a:ln w="9525">
            <a:noFill/>
            <a:miter lim="800000"/>
            <a:headEnd/>
            <a:tailEnd/>
          </a:ln>
        </p:spPr>
      </p:pic>
      <p:sp>
        <p:nvSpPr>
          <p:cNvPr id="45066" name="WordArt 24"/>
          <p:cNvSpPr>
            <a:spLocks noChangeArrowheads="1" noChangeShapeType="1" noTextEdit="1"/>
          </p:cNvSpPr>
          <p:nvPr/>
        </p:nvSpPr>
        <p:spPr bwMode="auto">
          <a:xfrm>
            <a:off x="533400" y="5986462"/>
            <a:ext cx="2438400" cy="571500"/>
          </a:xfrm>
          <a:prstGeom prst="rect">
            <a:avLst/>
          </a:prstGeom>
        </p:spPr>
        <p:txBody>
          <a:bodyPr wrap="none" fromWordArt="1">
            <a:prstTxWarp prst="textPlain">
              <a:avLst>
                <a:gd name="adj" fmla="val 50000"/>
              </a:avLst>
            </a:prstTxWarp>
          </a:bodyPr>
          <a:lstStyle/>
          <a:p>
            <a:pPr algn="ctr"/>
            <a:r>
              <a:rPr lang="en-US" sz="3600" kern="10" dirty="0">
                <a:ln w="19050">
                  <a:solidFill>
                    <a:srgbClr val="99CCFF"/>
                  </a:solidFill>
                  <a:round/>
                  <a:headEnd/>
                  <a:tailEnd/>
                </a:ln>
                <a:solidFill>
                  <a:srgbClr val="0066CC"/>
                </a:solidFill>
                <a:effectLst>
                  <a:outerShdw dist="35921" dir="2700000" algn="ctr" rotWithShape="0">
                    <a:srgbClr val="990000"/>
                  </a:outerShdw>
                </a:effectLst>
                <a:latin typeface="Impact"/>
              </a:rPr>
              <a:t>united sugar mills</a:t>
            </a:r>
          </a:p>
        </p:txBody>
      </p:sp>
      <p:sp>
        <p:nvSpPr>
          <p:cNvPr id="45067" name="WordArt 25" descr="White marble"/>
          <p:cNvSpPr>
            <a:spLocks noChangeArrowheads="1" noChangeShapeType="1" noTextEdit="1"/>
          </p:cNvSpPr>
          <p:nvPr/>
        </p:nvSpPr>
        <p:spPr bwMode="auto">
          <a:xfrm>
            <a:off x="4724400" y="3473740"/>
            <a:ext cx="2438400" cy="5334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en-US" sz="3600" kern="10" dirty="0">
                <a:ln w="9525">
                  <a:round/>
                  <a:headEnd/>
                  <a:tailEnd/>
                </a:ln>
                <a:blipFill dpi="0" rotWithShape="0">
                  <a:blip r:embed="rId9"/>
                  <a:srcRect/>
                  <a:tile tx="0" ty="0" sx="100000" sy="100000" flip="none" algn="tl"/>
                </a:blipFill>
                <a:latin typeface="Arial Black"/>
              </a:rPr>
              <a:t>G</a:t>
            </a:r>
            <a:r>
              <a:rPr lang="en-US" sz="3600" kern="10" dirty="0" smtClean="0">
                <a:ln w="9525">
                  <a:round/>
                  <a:headEnd/>
                  <a:tailEnd/>
                </a:ln>
                <a:blipFill dpi="0" rotWithShape="0">
                  <a:blip r:embed="rId9"/>
                  <a:srcRect/>
                  <a:tile tx="0" ty="0" sx="100000" sy="100000" flip="none" algn="tl"/>
                </a:blipFill>
                <a:latin typeface="Arial Black"/>
              </a:rPr>
              <a:t>hotki </a:t>
            </a:r>
            <a:r>
              <a:rPr lang="en-US" sz="3600" kern="10" dirty="0">
                <a:ln w="9525">
                  <a:round/>
                  <a:headEnd/>
                  <a:tailEnd/>
                </a:ln>
                <a:blipFill dpi="0" rotWithShape="0">
                  <a:blip r:embed="rId9"/>
                  <a:srcRect/>
                  <a:tile tx="0" ty="0" sx="100000" sy="100000" flip="none" algn="tl"/>
                </a:blipFill>
                <a:latin typeface="Arial Black"/>
              </a:rPr>
              <a:t>sugar mills</a:t>
            </a:r>
          </a:p>
        </p:txBody>
      </p:sp>
      <p:pic>
        <p:nvPicPr>
          <p:cNvPr id="45068" name="Picture 26" descr="pak asia engineering"/>
          <p:cNvPicPr>
            <a:picLocks noChangeAspect="1" noChangeArrowheads="1"/>
          </p:cNvPicPr>
          <p:nvPr/>
        </p:nvPicPr>
        <p:blipFill>
          <a:blip r:embed="rId10"/>
          <a:srcRect/>
          <a:stretch>
            <a:fillRect/>
          </a:stretch>
        </p:blipFill>
        <p:spPr bwMode="auto">
          <a:xfrm>
            <a:off x="3124200" y="533400"/>
            <a:ext cx="982663" cy="85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5069" name="WordArt 27"/>
          <p:cNvSpPr>
            <a:spLocks noChangeArrowheads="1" noChangeShapeType="1" noTextEdit="1"/>
          </p:cNvSpPr>
          <p:nvPr/>
        </p:nvSpPr>
        <p:spPr bwMode="auto">
          <a:xfrm>
            <a:off x="2815431" y="3319462"/>
            <a:ext cx="1600200" cy="795338"/>
          </a:xfrm>
          <a:prstGeom prst="rect">
            <a:avLst/>
          </a:prstGeom>
        </p:spPr>
        <p:txBody>
          <a:bodyPr wrap="none" fromWordArt="1">
            <a:prstTxWarp prst="textSlantUp">
              <a:avLst>
                <a:gd name="adj" fmla="val 2468"/>
              </a:avLst>
            </a:prstTxWarp>
          </a:bodyPr>
          <a:lstStyle/>
          <a:p>
            <a:pPr algn="ctr"/>
            <a:r>
              <a:rPr lang="en-US" sz="3600"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Impact"/>
              </a:rPr>
              <a:t>CBMC</a:t>
            </a:r>
          </a:p>
        </p:txBody>
      </p:sp>
      <p:pic>
        <p:nvPicPr>
          <p:cNvPr id="45070" name="Picture 14" descr="cid:_4_05933D2C05933AEC000DBEE84825778B"/>
          <p:cNvPicPr>
            <a:picLocks noChangeAspect="1" noChangeArrowheads="1"/>
          </p:cNvPicPr>
          <p:nvPr/>
        </p:nvPicPr>
        <p:blipFill>
          <a:blip r:embed="rId11" r:link="rId12"/>
          <a:srcRect/>
          <a:stretch>
            <a:fillRect/>
          </a:stretch>
        </p:blipFill>
        <p:spPr bwMode="auto">
          <a:xfrm>
            <a:off x="3276600" y="5962650"/>
            <a:ext cx="1931988" cy="590550"/>
          </a:xfrm>
          <a:prstGeom prst="rect">
            <a:avLst/>
          </a:prstGeom>
          <a:noFill/>
          <a:ln w="9525">
            <a:noFill/>
            <a:miter lim="800000"/>
            <a:headEnd/>
            <a:tailEnd/>
          </a:ln>
        </p:spPr>
      </p:pic>
      <p:pic>
        <p:nvPicPr>
          <p:cNvPr id="45071" name="Picture 2" descr="Engro Logo"/>
          <p:cNvPicPr>
            <a:picLocks noChangeAspect="1" noChangeArrowheads="1"/>
          </p:cNvPicPr>
          <p:nvPr/>
        </p:nvPicPr>
        <p:blipFill>
          <a:blip r:embed="rId13"/>
          <a:srcRect/>
          <a:stretch>
            <a:fillRect/>
          </a:stretch>
        </p:blipFill>
        <p:spPr bwMode="auto">
          <a:xfrm>
            <a:off x="7162800" y="1828800"/>
            <a:ext cx="1600200" cy="990600"/>
          </a:xfrm>
          <a:prstGeom prst="rect">
            <a:avLst/>
          </a:prstGeom>
          <a:noFill/>
          <a:ln w="9525">
            <a:noFill/>
            <a:miter lim="800000"/>
            <a:headEnd/>
            <a:tailEnd/>
          </a:ln>
        </p:spPr>
      </p:pic>
      <p:pic>
        <p:nvPicPr>
          <p:cNvPr id="16" name="Picture 15"/>
          <p:cNvPicPr>
            <a:picLocks noChangeAspect="1"/>
          </p:cNvPicPr>
          <p:nvPr/>
        </p:nvPicPr>
        <p:blipFill>
          <a:blip r:embed="rId14"/>
          <a:srcRect/>
          <a:stretch>
            <a:fillRect/>
          </a:stretch>
        </p:blipFill>
        <p:spPr bwMode="auto">
          <a:xfrm>
            <a:off x="7391400" y="4724492"/>
            <a:ext cx="952500" cy="901513"/>
          </a:xfrm>
          <a:prstGeom prst="rect">
            <a:avLst/>
          </a:prstGeom>
          <a:noFill/>
          <a:ln w="9525">
            <a:noFill/>
            <a:miter lim="800000"/>
            <a:headEnd/>
            <a:tailEnd/>
          </a:ln>
        </p:spPr>
      </p:pic>
      <p:pic>
        <p:nvPicPr>
          <p:cNvPr id="2" name="Picture 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27688" y="5442742"/>
            <a:ext cx="1905000" cy="1585912"/>
          </a:xfrm>
          <a:prstGeom prst="rect">
            <a:avLst/>
          </a:prstGeom>
        </p:spPr>
      </p:pic>
    </p:spTree>
  </p:cSld>
  <p:clrMapOvr>
    <a:masterClrMapping/>
  </p:clrMapOvr>
  <p:transition spd="med" advClick="0"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7" descr="shack hand"/>
          <p:cNvPicPr>
            <a:picLocks noChangeAspect="1" noChangeArrowheads="1"/>
          </p:cNvPicPr>
          <p:nvPr/>
        </p:nvPicPr>
        <p:blipFill>
          <a:blip r:embed="rId3"/>
          <a:srcRect/>
          <a:stretch>
            <a:fillRect/>
          </a:stretch>
        </p:blipFill>
        <p:spPr bwMode="auto">
          <a:xfrm>
            <a:off x="1676400" y="1752600"/>
            <a:ext cx="5715000" cy="35480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6083" name="Title 1"/>
          <p:cNvSpPr>
            <a:spLocks noGrp="1"/>
          </p:cNvSpPr>
          <p:nvPr>
            <p:ph type="ctrTitle" idx="4294967295"/>
          </p:nvPr>
        </p:nvSpPr>
        <p:spPr>
          <a:xfrm>
            <a:off x="3962400" y="922338"/>
            <a:ext cx="5181600" cy="857250"/>
          </a:xfrm>
        </p:spPr>
        <p:txBody>
          <a:bodyPr/>
          <a:lstStyle/>
          <a:p>
            <a:pPr algn="ctr" eaLnBrk="1" hangingPunct="1"/>
            <a:r>
              <a:rPr lang="en-US" sz="2400" dirty="0" smtClean="0">
                <a:solidFill>
                  <a:schemeClr val="tx1"/>
                </a:solidFill>
                <a:latin typeface="Trebuchet MS" pitchFamily="34" charset="0"/>
              </a:rPr>
              <a:t>Exceeding expectations</a:t>
            </a:r>
            <a:br>
              <a:rPr lang="en-US" sz="2400" dirty="0" smtClean="0">
                <a:solidFill>
                  <a:schemeClr val="tx1"/>
                </a:solidFill>
                <a:latin typeface="Trebuchet MS" pitchFamily="34" charset="0"/>
              </a:rPr>
            </a:br>
            <a:endParaRPr lang="en-US" sz="2400" dirty="0" smtClean="0">
              <a:solidFill>
                <a:schemeClr val="tx1"/>
              </a:solidFill>
              <a:latin typeface="Trebuchet MS" pitchFamily="34" charset="0"/>
            </a:endParaRPr>
          </a:p>
        </p:txBody>
      </p:sp>
      <p:sp>
        <p:nvSpPr>
          <p:cNvPr id="9" name="Rectangle 8"/>
          <p:cNvSpPr/>
          <p:nvPr/>
        </p:nvSpPr>
        <p:spPr>
          <a:xfrm>
            <a:off x="2286000" y="3105150"/>
            <a:ext cx="4572000" cy="647700"/>
          </a:xfrm>
          <a:prstGeom prst="rect">
            <a:avLst/>
          </a:prstGeom>
        </p:spPr>
        <p:txBody>
          <a:bodyPr>
            <a:spAutoFit/>
          </a:bodyPr>
          <a:lstStyle/>
          <a:p>
            <a:pPr fontAlgn="auto">
              <a:spcBef>
                <a:spcPts val="0"/>
              </a:spcBef>
              <a:spcAft>
                <a:spcPts val="0"/>
              </a:spcAft>
              <a:defRPr/>
            </a:pPr>
            <a:r>
              <a:rPr lang="en-US" b="1" dirty="0">
                <a:solidFill>
                  <a:schemeClr val="accent1">
                    <a:lumMod val="25000"/>
                  </a:schemeClr>
                </a:solidFill>
                <a:latin typeface="Trebuchet MS" pitchFamily="34" charset="0"/>
                <a:cs typeface="+mn-cs"/>
              </a:rPr>
              <a:t/>
            </a:r>
            <a:br>
              <a:rPr lang="en-US" b="1" dirty="0">
                <a:solidFill>
                  <a:schemeClr val="accent1">
                    <a:lumMod val="25000"/>
                  </a:schemeClr>
                </a:solidFill>
                <a:latin typeface="Trebuchet MS" pitchFamily="34" charset="0"/>
                <a:cs typeface="+mn-cs"/>
              </a:rPr>
            </a:br>
            <a:endParaRPr lang="en-US" dirty="0">
              <a:latin typeface="+mn-lt"/>
              <a:cs typeface="+mn-cs"/>
            </a:endParaRPr>
          </a:p>
        </p:txBody>
      </p:sp>
      <p:sp>
        <p:nvSpPr>
          <p:cNvPr id="38918" name="TextBox 11"/>
          <p:cNvSpPr txBox="1">
            <a:spLocks noChangeArrowheads="1"/>
          </p:cNvSpPr>
          <p:nvPr/>
        </p:nvSpPr>
        <p:spPr bwMode="auto">
          <a:xfrm>
            <a:off x="3200400" y="6019800"/>
            <a:ext cx="2971800" cy="769441"/>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a:defRPr/>
            </a:pPr>
            <a:r>
              <a:rPr lang="en-US" sz="4400" b="1" dirty="0" smtClean="0">
                <a:effectLst>
                  <a:outerShdw blurRad="38100" dist="38100" dir="2700000" algn="tl">
                    <a:srgbClr val="000000"/>
                  </a:outerShdw>
                </a:effectLst>
                <a:latin typeface="Bernard MT Condensed" pitchFamily="18" charset="0"/>
              </a:rPr>
              <a:t>  Thank you</a:t>
            </a:r>
            <a:endParaRPr lang="en-US" sz="4400" b="1" dirty="0">
              <a:effectLst>
                <a:outerShdw blurRad="38100" dist="38100" dir="2700000" algn="tl">
                  <a:srgbClr val="000000"/>
                </a:outerShdw>
              </a:effectLst>
              <a:latin typeface="Bernard MT Condensed" pitchFamily="18" charset="0"/>
            </a:endParaRPr>
          </a:p>
        </p:txBody>
      </p:sp>
      <p:sp>
        <p:nvSpPr>
          <p:cNvPr id="50191" name="Rectangle 15"/>
          <p:cNvSpPr>
            <a:spLocks noChangeArrowheads="1"/>
          </p:cNvSpPr>
          <p:nvPr/>
        </p:nvSpPr>
        <p:spPr bwMode="auto">
          <a:xfrm>
            <a:off x="2286000" y="4502943"/>
            <a:ext cx="3743325" cy="782638"/>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a:lstStyle/>
          <a:p>
            <a:pPr eaLnBrk="0" hangingPunct="0">
              <a:defRPr/>
            </a:pPr>
            <a:r>
              <a:rPr lang="en-US" altLang="zh-CN" sz="2000" i="1" dirty="0">
                <a:solidFill>
                  <a:schemeClr val="accent1"/>
                </a:solidFill>
                <a:effectDag name="">
                  <a:cont type="tree" name="">
                    <a:effect ref="fillLine"/>
                    <a:outerShdw dist="38100" dir="13500000" algn="br">
                      <a:srgbClr val="EFFF99"/>
                    </a:outerShdw>
                  </a:cont>
                  <a:cont type="tree" name="">
                    <a:effect ref="fillLine"/>
                    <a:outerShdw dist="38100" dir="2700000" algn="tl">
                      <a:srgbClr val="636E2C"/>
                    </a:outerShdw>
                  </a:cont>
                  <a:effect ref="fillLine"/>
                </a:effectDag>
                <a:latin typeface="Calibri" pitchFamily="34" charset="0"/>
                <a:ea typeface="SimSun" pitchFamily="2" charset="-122"/>
              </a:rPr>
              <a:t>Pak Asia </a:t>
            </a:r>
            <a:br>
              <a:rPr lang="en-US" altLang="zh-CN" sz="2000" i="1" dirty="0">
                <a:solidFill>
                  <a:schemeClr val="accent1"/>
                </a:solidFill>
                <a:effectDag name="">
                  <a:cont type="tree" name="">
                    <a:effect ref="fillLine"/>
                    <a:outerShdw dist="38100" dir="13500000" algn="br">
                      <a:srgbClr val="EFFF99"/>
                    </a:outerShdw>
                  </a:cont>
                  <a:cont type="tree" name="">
                    <a:effect ref="fillLine"/>
                    <a:outerShdw dist="38100" dir="2700000" algn="tl">
                      <a:srgbClr val="636E2C"/>
                    </a:outerShdw>
                  </a:cont>
                  <a:effect ref="fillLine"/>
                </a:effectDag>
                <a:latin typeface="Calibri" pitchFamily="34" charset="0"/>
                <a:ea typeface="SimSun" pitchFamily="2" charset="-122"/>
              </a:rPr>
            </a:br>
            <a:r>
              <a:rPr lang="en-US" altLang="zh-CN" sz="2000" i="1" dirty="0">
                <a:solidFill>
                  <a:schemeClr val="accent1"/>
                </a:solidFill>
                <a:effectDag name="">
                  <a:cont type="tree" name="">
                    <a:effect ref="fillLine"/>
                    <a:outerShdw dist="38100" dir="13500000" algn="br">
                      <a:srgbClr val="EFFF99"/>
                    </a:outerShdw>
                  </a:cont>
                  <a:cont type="tree" name="">
                    <a:effect ref="fillLine"/>
                    <a:outerShdw dist="38100" dir="2700000" algn="tl">
                      <a:srgbClr val="636E2C"/>
                    </a:outerShdw>
                  </a:cont>
                  <a:effect ref="fillLine"/>
                </a:effectDag>
                <a:latin typeface="Calibri" pitchFamily="34" charset="0"/>
                <a:ea typeface="SimSun" pitchFamily="2" charset="-122"/>
              </a:rPr>
              <a:t>              Your Right Choice</a:t>
            </a:r>
          </a:p>
        </p:txBody>
      </p:sp>
      <p:sp>
        <p:nvSpPr>
          <p:cNvPr id="46087" name="Text Box 16"/>
          <p:cNvSpPr txBox="1">
            <a:spLocks noChangeArrowheads="1"/>
          </p:cNvSpPr>
          <p:nvPr/>
        </p:nvSpPr>
        <p:spPr bwMode="auto">
          <a:xfrm>
            <a:off x="609600" y="5334000"/>
            <a:ext cx="7620000" cy="701675"/>
          </a:xfrm>
          <a:prstGeom prst="rect">
            <a:avLst/>
          </a:prstGeom>
          <a:noFill/>
          <a:ln w="9525">
            <a:noFill/>
            <a:miter lim="800000"/>
            <a:headEnd/>
            <a:tailEnd/>
          </a:ln>
        </p:spPr>
        <p:txBody>
          <a:bodyPr>
            <a:spAutoFit/>
          </a:bodyPr>
          <a:lstStyle/>
          <a:p>
            <a:pPr algn="ctr">
              <a:spcBef>
                <a:spcPct val="50000"/>
              </a:spcBef>
            </a:pPr>
            <a:r>
              <a:rPr kumimoji="1" lang="en-US" altLang="zh-CN" sz="2000" dirty="0">
                <a:solidFill>
                  <a:schemeClr val="hlink"/>
                </a:solidFill>
                <a:latin typeface="Calibri" pitchFamily="34" charset="0"/>
                <a:ea typeface="隶书" pitchFamily="49" charset="-122"/>
              </a:rPr>
              <a:t>To create harmonious environment and to render excellent</a:t>
            </a:r>
            <a:r>
              <a:rPr kumimoji="1" lang="zh-CN" altLang="en-US" sz="2000" dirty="0">
                <a:solidFill>
                  <a:schemeClr val="hlink"/>
                </a:solidFill>
                <a:latin typeface="Calibri" pitchFamily="34" charset="0"/>
                <a:ea typeface="隶书" pitchFamily="49" charset="-122"/>
              </a:rPr>
              <a:t> </a:t>
            </a:r>
            <a:r>
              <a:rPr kumimoji="1" lang="en-US" altLang="zh-CN" sz="2000" dirty="0">
                <a:solidFill>
                  <a:schemeClr val="hlink"/>
                </a:solidFill>
                <a:latin typeface="Calibri" pitchFamily="34" charset="0"/>
                <a:ea typeface="隶书" pitchFamily="49" charset="-122"/>
              </a:rPr>
              <a:t>service conscientiously to our friends all over the world</a:t>
            </a:r>
          </a:p>
        </p:txBody>
      </p:sp>
      <p:pic>
        <p:nvPicPr>
          <p:cNvPr id="46088" name="Picture 18" descr="pak asia engineering"/>
          <p:cNvPicPr>
            <a:picLocks noChangeAspect="1" noChangeArrowheads="1"/>
          </p:cNvPicPr>
          <p:nvPr/>
        </p:nvPicPr>
        <p:blipFill>
          <a:blip r:embed="rId4"/>
          <a:srcRect/>
          <a:stretch>
            <a:fillRect/>
          </a:stretch>
        </p:blipFill>
        <p:spPr bwMode="auto">
          <a:xfrm>
            <a:off x="3200400" y="457200"/>
            <a:ext cx="1066800" cy="9239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advClick="0" advTm="5000">
    <p:fade thruBlk="1"/>
  </p:transition>
  <p:timing>
    <p:tnLst>
      <p:par>
        <p:cTn id="1" dur="indefinite" restart="never" nodeType="tmRoot"/>
      </p:par>
    </p:tnLst>
  </p:timing>
</p:sld>
</file>

<file path=ppt/theme/theme1.xml><?xml version="1.0" encoding="utf-8"?>
<a:theme xmlns:a="http://schemas.openxmlformats.org/drawingml/2006/main" name="1">
  <a:themeElements>
    <a:clrScheme name="">
      <a:dk1>
        <a:srgbClr val="336699"/>
      </a:dk1>
      <a:lt1>
        <a:srgbClr val="CCFF66"/>
      </a:lt1>
      <a:dk2>
        <a:srgbClr val="1F4061"/>
      </a:dk2>
      <a:lt2>
        <a:srgbClr val="CBDDEE"/>
      </a:lt2>
      <a:accent1>
        <a:srgbClr val="1F4061"/>
      </a:accent1>
      <a:accent2>
        <a:srgbClr val="A6B84A"/>
      </a:accent2>
      <a:accent3>
        <a:srgbClr val="ABAFB7"/>
      </a:accent3>
      <a:accent4>
        <a:srgbClr val="AEDA56"/>
      </a:accent4>
      <a:accent5>
        <a:srgbClr val="ABAFB7"/>
      </a:accent5>
      <a:accent6>
        <a:srgbClr val="96A642"/>
      </a:accent6>
      <a:hlink>
        <a:srgbClr val="73B5CF"/>
      </a:hlink>
      <a:folHlink>
        <a:srgbClr val="008080"/>
      </a:folHlink>
    </a:clrScheme>
    <a:fontScheme name="Blue flywheel design templat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ue flywheel design template 1">
        <a:dk1>
          <a:srgbClr val="000000"/>
        </a:dk1>
        <a:lt1>
          <a:srgbClr val="FFFFFF"/>
        </a:lt1>
        <a:dk2>
          <a:srgbClr val="000000"/>
        </a:dk2>
        <a:lt2>
          <a:srgbClr val="808080"/>
        </a:lt2>
        <a:accent1>
          <a:srgbClr val="DDE9B5"/>
        </a:accent1>
        <a:accent2>
          <a:srgbClr val="333399"/>
        </a:accent2>
        <a:accent3>
          <a:srgbClr val="FFFFFF"/>
        </a:accent3>
        <a:accent4>
          <a:srgbClr val="000000"/>
        </a:accent4>
        <a:accent5>
          <a:srgbClr val="EBF2D7"/>
        </a:accent5>
        <a:accent6>
          <a:srgbClr val="2D2D8A"/>
        </a:accent6>
        <a:hlink>
          <a:srgbClr val="339966"/>
        </a:hlink>
        <a:folHlink>
          <a:srgbClr val="336699"/>
        </a:folHlink>
      </a:clrScheme>
      <a:clrMap bg1="lt1" tx1="dk1" bg2="lt2" tx2="dk2" accent1="accent1" accent2="accent2" accent3="accent3" accent4="accent4" accent5="accent5" accent6="accent6" hlink="hlink" folHlink="folHlink"/>
    </a:extraClrScheme>
    <a:extraClrScheme>
      <a:clrScheme name="Blue flywheel design template 2">
        <a:dk1>
          <a:srgbClr val="000000"/>
        </a:dk1>
        <a:lt1>
          <a:srgbClr val="FFFFFF"/>
        </a:lt1>
        <a:dk2>
          <a:srgbClr val="000000"/>
        </a:dk2>
        <a:lt2>
          <a:srgbClr val="808080"/>
        </a:lt2>
        <a:accent1>
          <a:srgbClr val="D5DEBA"/>
        </a:accent1>
        <a:accent2>
          <a:srgbClr val="F1FFCD"/>
        </a:accent2>
        <a:accent3>
          <a:srgbClr val="FFFFFF"/>
        </a:accent3>
        <a:accent4>
          <a:srgbClr val="000000"/>
        </a:accent4>
        <a:accent5>
          <a:srgbClr val="E7ECD9"/>
        </a:accent5>
        <a:accent6>
          <a:srgbClr val="DAE7BA"/>
        </a:accent6>
        <a:hlink>
          <a:srgbClr val="7B7D37"/>
        </a:hlink>
        <a:folHlink>
          <a:srgbClr val="3A6266"/>
        </a:folHlink>
      </a:clrScheme>
      <a:clrMap bg1="lt1" tx1="dk1" bg2="lt2" tx2="dk2" accent1="accent1" accent2="accent2" accent3="accent3" accent4="accent4" accent5="accent5" accent6="accent6" hlink="hlink" folHlink="folHlink"/>
    </a:extraClrScheme>
    <a:extraClrScheme>
      <a:clrScheme name="Blue flywheel design template 3">
        <a:dk1>
          <a:srgbClr val="777777"/>
        </a:dk1>
        <a:lt1>
          <a:srgbClr val="333333"/>
        </a:lt1>
        <a:dk2>
          <a:srgbClr val="000066"/>
        </a:dk2>
        <a:lt2>
          <a:srgbClr val="D1D1CB"/>
        </a:lt2>
        <a:accent1>
          <a:srgbClr val="99998D"/>
        </a:accent1>
        <a:accent2>
          <a:srgbClr val="6292C6"/>
        </a:accent2>
        <a:accent3>
          <a:srgbClr val="AAAAB8"/>
        </a:accent3>
        <a:accent4>
          <a:srgbClr val="2A2A2A"/>
        </a:accent4>
        <a:accent5>
          <a:srgbClr val="CACAC5"/>
        </a:accent5>
        <a:accent6>
          <a:srgbClr val="5884B3"/>
        </a:accent6>
        <a:hlink>
          <a:srgbClr val="FEF4AA"/>
        </a:hlink>
        <a:folHlink>
          <a:srgbClr val="F8F8F8"/>
        </a:folHlink>
      </a:clrScheme>
      <a:clrMap bg1="dk2" tx1="lt1" bg2="dk1" tx2="lt2" accent1="accent1" accent2="accent2" accent3="accent3" accent4="accent4" accent5="accent5" accent6="accent6" hlink="hlink" folHlink="folHlink"/>
    </a:extraClrScheme>
    <a:extraClrScheme>
      <a:clrScheme name="Blue flywheel design template 4">
        <a:dk1>
          <a:srgbClr val="333333"/>
        </a:dk1>
        <a:lt1>
          <a:srgbClr val="FFFFFF"/>
        </a:lt1>
        <a:dk2>
          <a:srgbClr val="D1D1CB"/>
        </a:dk2>
        <a:lt2>
          <a:srgbClr val="777777"/>
        </a:lt2>
        <a:accent1>
          <a:srgbClr val="99998D"/>
        </a:accent1>
        <a:accent2>
          <a:srgbClr val="6292C6"/>
        </a:accent2>
        <a:accent3>
          <a:srgbClr val="FFFFFF"/>
        </a:accent3>
        <a:accent4>
          <a:srgbClr val="2A2A2A"/>
        </a:accent4>
        <a:accent5>
          <a:srgbClr val="CACAC5"/>
        </a:accent5>
        <a:accent6>
          <a:srgbClr val="5884B3"/>
        </a:accent6>
        <a:hlink>
          <a:srgbClr val="FEF4AA"/>
        </a:hlink>
        <a:folHlink>
          <a:srgbClr val="F8F8F8"/>
        </a:folHlink>
      </a:clrScheme>
      <a:clrMap bg1="lt1" tx1="dk1" bg2="lt2" tx2="dk2" accent1="accent1" accent2="accent2" accent3="accent3" accent4="accent4" accent5="accent5" accent6="accent6" hlink="hlink" folHlink="folHlink"/>
    </a:extraClrScheme>
    <a:extraClrScheme>
      <a:clrScheme name="Blue flywheel design template 5">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FFFF"/>
        </a:folHlink>
      </a:clrScheme>
      <a:clrMap bg1="lt1" tx1="dk1" bg2="lt2" tx2="dk2" accent1="accent1" accent2="accent2" accent3="accent3" accent4="accent4" accent5="accent5" accent6="accent6" hlink="hlink" folHlink="folHlink"/>
    </a:extraClrScheme>
    <a:extraClrScheme>
      <a:clrScheme name="Blue flywheel design template 6">
        <a:dk1>
          <a:srgbClr val="000000"/>
        </a:dk1>
        <a:lt1>
          <a:srgbClr val="FFFFFF"/>
        </a:lt1>
        <a:dk2>
          <a:srgbClr val="000000"/>
        </a:dk2>
        <a:lt2>
          <a:srgbClr val="969696"/>
        </a:lt2>
        <a:accent1>
          <a:srgbClr val="ABCF7F"/>
        </a:accent1>
        <a:accent2>
          <a:srgbClr val="FF9966"/>
        </a:accent2>
        <a:accent3>
          <a:srgbClr val="FFFFFF"/>
        </a:accent3>
        <a:accent4>
          <a:srgbClr val="000000"/>
        </a:accent4>
        <a:accent5>
          <a:srgbClr val="D2E4C0"/>
        </a:accent5>
        <a:accent6>
          <a:srgbClr val="E78A5C"/>
        </a:accent6>
        <a:hlink>
          <a:srgbClr val="EA552C"/>
        </a:hlink>
        <a:folHlink>
          <a:srgbClr val="996600"/>
        </a:folHlink>
      </a:clrScheme>
      <a:clrMap bg1="lt1" tx1="dk1" bg2="lt2" tx2="dk2" accent1="accent1" accent2="accent2" accent3="accent3" accent4="accent4" accent5="accent5" accent6="accent6" hlink="hlink" folHlink="folHlink"/>
    </a:extraClrScheme>
    <a:extraClrScheme>
      <a:clrScheme name="Blue flywheel design template 7">
        <a:dk1>
          <a:srgbClr val="85CADF"/>
        </a:dk1>
        <a:lt1>
          <a:srgbClr val="DBF0FF"/>
        </a:lt1>
        <a:dk2>
          <a:srgbClr val="CCFFFF"/>
        </a:dk2>
        <a:lt2>
          <a:srgbClr val="003366"/>
        </a:lt2>
        <a:accent1>
          <a:srgbClr val="3F709D"/>
        </a:accent1>
        <a:accent2>
          <a:srgbClr val="00B000"/>
        </a:accent2>
        <a:accent3>
          <a:srgbClr val="EAF6FF"/>
        </a:accent3>
        <a:accent4>
          <a:srgbClr val="71ACBE"/>
        </a:accent4>
        <a:accent5>
          <a:srgbClr val="AFBBCC"/>
        </a:accent5>
        <a:accent6>
          <a:srgbClr val="009F00"/>
        </a:accent6>
        <a:hlink>
          <a:srgbClr val="66CCFF"/>
        </a:hlink>
        <a:folHlink>
          <a:srgbClr val="FFF381"/>
        </a:folHlink>
      </a:clrScheme>
      <a:clrMap bg1="lt1" tx1="dk1" bg2="lt2" tx2="dk2" accent1="accent1" accent2="accent2" accent3="accent3" accent4="accent4" accent5="accent5" accent6="accent6" hlink="hlink" folHlink="folHlink"/>
    </a:extraClrScheme>
    <a:extraClrScheme>
      <a:clrScheme name="Blue flywheel design template 8">
        <a:dk1>
          <a:srgbClr val="663300"/>
        </a:dk1>
        <a:lt1>
          <a:srgbClr val="D2BA9E"/>
        </a:lt1>
        <a:dk2>
          <a:srgbClr val="DFC08D"/>
        </a:dk2>
        <a:lt2>
          <a:srgbClr val="2D2015"/>
        </a:lt2>
        <a:accent1>
          <a:srgbClr val="C6DF95"/>
        </a:accent1>
        <a:accent2>
          <a:srgbClr val="8F5F2F"/>
        </a:accent2>
        <a:accent3>
          <a:srgbClr val="E5D9CC"/>
        </a:accent3>
        <a:accent4>
          <a:srgbClr val="562A00"/>
        </a:accent4>
        <a:accent5>
          <a:srgbClr val="DFECC8"/>
        </a:accent5>
        <a:accent6>
          <a:srgbClr val="81552A"/>
        </a:accent6>
        <a:hlink>
          <a:srgbClr val="CCB400"/>
        </a:hlink>
        <a:folHlink>
          <a:srgbClr val="5C6E70"/>
        </a:folHlink>
      </a:clrScheme>
      <a:clrMap bg1="lt1" tx1="dk1" bg2="lt2" tx2="dk2" accent1="accent1" accent2="accent2" accent3="accent3" accent4="accent4" accent5="accent5" accent6="accent6" hlink="hlink" folHlink="folHlink"/>
    </a:extraClrScheme>
    <a:extraClrScheme>
      <a:clrScheme name="Blue flywheel design template 9">
        <a:dk1>
          <a:srgbClr val="969696"/>
        </a:dk1>
        <a:lt1>
          <a:srgbClr val="DEF6F1"/>
        </a:lt1>
        <a:dk2>
          <a:srgbClr val="8BCD33"/>
        </a:dk2>
        <a:lt2>
          <a:srgbClr val="969696"/>
        </a:lt2>
        <a:accent1>
          <a:srgbClr val="E8FFCD"/>
        </a:accent1>
        <a:accent2>
          <a:srgbClr val="8DC6FF"/>
        </a:accent2>
        <a:accent3>
          <a:srgbClr val="ECFAF7"/>
        </a:accent3>
        <a:accent4>
          <a:srgbClr val="7F7F7F"/>
        </a:accent4>
        <a:accent5>
          <a:srgbClr val="F2FFE3"/>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flywheel design template 10">
        <a:dk1>
          <a:srgbClr val="336699"/>
        </a:dk1>
        <a:lt1>
          <a:srgbClr val="CCECFF"/>
        </a:lt1>
        <a:dk2>
          <a:srgbClr val="CCFF66"/>
        </a:dk2>
        <a:lt2>
          <a:srgbClr val="336699"/>
        </a:lt2>
        <a:accent1>
          <a:srgbClr val="DFF3FF"/>
        </a:accent1>
        <a:accent2>
          <a:srgbClr val="A6B84A"/>
        </a:accent2>
        <a:accent3>
          <a:srgbClr val="E2F4FF"/>
        </a:accent3>
        <a:accent4>
          <a:srgbClr val="2A5682"/>
        </a:accent4>
        <a:accent5>
          <a:srgbClr val="ECF8FF"/>
        </a:accent5>
        <a:accent6>
          <a:srgbClr val="96A642"/>
        </a:accent6>
        <a:hlink>
          <a:srgbClr val="73B5CF"/>
        </a:hlink>
        <a:folHlink>
          <a:srgbClr val="008080"/>
        </a:folHlink>
      </a:clrScheme>
      <a:clrMap bg1="lt1" tx1="dk1" bg2="lt2" tx2="dk2" accent1="accent1" accent2="accent2" accent3="accent3" accent4="accent4" accent5="accent5" accent6="accent6" hlink="hlink" folHlink="folHlink"/>
    </a:extraClrScheme>
    <a:extraClrScheme>
      <a:clrScheme name="Blue flywheel design template 11">
        <a:dk1>
          <a:srgbClr val="000000"/>
        </a:dk1>
        <a:lt1>
          <a:srgbClr val="FFFFD9"/>
        </a:lt1>
        <a:dk2>
          <a:srgbClr val="663300"/>
        </a:dk2>
        <a:lt2>
          <a:srgbClr val="777777"/>
        </a:lt2>
        <a:accent1>
          <a:srgbClr val="F6FDE1"/>
        </a:accent1>
        <a:accent2>
          <a:srgbClr val="BFC39F"/>
        </a:accent2>
        <a:accent3>
          <a:srgbClr val="FFFFE9"/>
        </a:accent3>
        <a:accent4>
          <a:srgbClr val="000000"/>
        </a:accent4>
        <a:accent5>
          <a:srgbClr val="FAFEEE"/>
        </a:accent5>
        <a:accent6>
          <a:srgbClr val="ADB090"/>
        </a:accent6>
        <a:hlink>
          <a:srgbClr val="FE7F52"/>
        </a:hlink>
        <a:folHlink>
          <a:srgbClr val="F83622"/>
        </a:folHlink>
      </a:clrScheme>
      <a:clrMap bg1="lt1" tx1="dk1" bg2="lt2" tx2="dk2" accent1="accent1" accent2="accent2" accent3="accent3" accent4="accent4" accent5="accent5" accent6="accent6" hlink="hlink" folHlink="folHlink"/>
    </a:extraClrScheme>
    <a:extraClrScheme>
      <a:clrScheme name="Blue flywheel design template 12">
        <a:dk1>
          <a:srgbClr val="969696"/>
        </a:dk1>
        <a:lt1>
          <a:srgbClr val="DADAE6"/>
        </a:lt1>
        <a:dk2>
          <a:srgbClr val="FFFFFF"/>
        </a:dk2>
        <a:lt2>
          <a:srgbClr val="3E3E5C"/>
        </a:lt2>
        <a:accent1>
          <a:srgbClr val="C4CFE6"/>
        </a:accent1>
        <a:accent2>
          <a:srgbClr val="9DE719"/>
        </a:accent2>
        <a:accent3>
          <a:srgbClr val="EAEAF0"/>
        </a:accent3>
        <a:accent4>
          <a:srgbClr val="7F7F7F"/>
        </a:accent4>
        <a:accent5>
          <a:srgbClr val="DEE4F0"/>
        </a:accent5>
        <a:accent6>
          <a:srgbClr val="8ED116"/>
        </a:accent6>
        <a:hlink>
          <a:srgbClr val="0066CC"/>
        </a:hlink>
        <a:folHlink>
          <a:srgbClr val="FAFFF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453</TotalTime>
  <Words>2803</Words>
  <Application>Microsoft Office PowerPoint</Application>
  <PresentationFormat>On-screen Show (4:3)</PresentationFormat>
  <Paragraphs>1094</Paragraphs>
  <Slides>46</Slides>
  <Notes>12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46</vt:i4>
      </vt:variant>
    </vt:vector>
  </HeadingPairs>
  <TitlesOfParts>
    <vt:vector size="60" baseType="lpstr">
      <vt:lpstr>ＭＳ Ｐゴシック</vt:lpstr>
      <vt:lpstr>SimSun</vt:lpstr>
      <vt:lpstr>Arial</vt:lpstr>
      <vt:lpstr>Arial Black</vt:lpstr>
      <vt:lpstr>Arial Narrow</vt:lpstr>
      <vt:lpstr>Bernard MT Condensed</vt:lpstr>
      <vt:lpstr>Calibri</vt:lpstr>
      <vt:lpstr>Gisha</vt:lpstr>
      <vt:lpstr>Impact</vt:lpstr>
      <vt:lpstr>隶书</vt:lpstr>
      <vt:lpstr>Miriam</vt:lpstr>
      <vt:lpstr>Trebuchet MS</vt:lpstr>
      <vt:lpstr>Wingdings</vt:lpstr>
      <vt:lpstr>1</vt:lpstr>
      <vt:lpstr>We are here for Success</vt:lpstr>
      <vt:lpstr>PowerPoint Presentation</vt:lpstr>
      <vt:lpstr>PowerPoint Presentation</vt:lpstr>
      <vt:lpstr>Vision and Mission</vt:lpstr>
      <vt:lpstr>Our Values</vt:lpstr>
      <vt:lpstr>QHSE Policy</vt:lpstr>
      <vt:lpstr> Head Office Location</vt:lpstr>
      <vt:lpstr>PowerPoint Presentation</vt:lpstr>
      <vt:lpstr>Certifications</vt:lpstr>
      <vt:lpstr>Certifications</vt:lpstr>
      <vt:lpstr>Certifications</vt:lpstr>
      <vt:lpstr>The Pak Asia Management Team our foremost asset </vt:lpstr>
      <vt:lpstr>Team Pak Asia </vt:lpstr>
      <vt:lpstr>Organization Chart </vt:lpstr>
      <vt:lpstr>What We Offer </vt:lpstr>
      <vt:lpstr>Business Sectors</vt:lpstr>
      <vt:lpstr>Oil &amp; Gas</vt:lpstr>
      <vt:lpstr>Chemical/Petrochemical</vt:lpstr>
      <vt:lpstr>Power</vt:lpstr>
      <vt:lpstr>Water Treatment</vt:lpstr>
      <vt:lpstr>Building &amp; Infrastructure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Exceeding expectations </vt:lpstr>
    </vt:vector>
  </TitlesOfParts>
  <Manager>Business development</Manager>
  <Company>Admin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are here for Success</dc:title>
  <dc:subject>East Star Presentation</dc:subject>
  <dc:creator>Abdul Majeed</dc:creator>
  <cp:lastModifiedBy>Hafeez</cp:lastModifiedBy>
  <cp:revision>146</cp:revision>
  <dcterms:created xsi:type="dcterms:W3CDTF">2011-04-19T09:40:41Z</dcterms:created>
  <dcterms:modified xsi:type="dcterms:W3CDTF">2019-01-24T16:33:04Z</dcterms:modified>
</cp:coreProperties>
</file>